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1871f5e05448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00bc8553e24a2c"/>
  </p:sldMasterIdLst>
  <p:sldIdLst>
    <p:sldId xmlns:r="http://schemas.openxmlformats.org/officeDocument/2006/relationships" id="256" r:id="R629e6093da13413a"/>
    <p:sldId xmlns:r="http://schemas.openxmlformats.org/officeDocument/2006/relationships" id="257" r:id="R63c168b3c887406a"/>
    <p:sldId xmlns:r="http://schemas.openxmlformats.org/officeDocument/2006/relationships" id="258" r:id="Rb80c5eda885c495c"/>
    <p:sldId xmlns:r="http://schemas.openxmlformats.org/officeDocument/2006/relationships" id="259" r:id="Rd835b6c19bca42c5"/>
    <p:sldId xmlns:r="http://schemas.openxmlformats.org/officeDocument/2006/relationships" id="260" r:id="R2f75ee5467524532"/>
    <p:sldId xmlns:r="http://schemas.openxmlformats.org/officeDocument/2006/relationships" id="261" r:id="Ra7b8287de99e45ce"/>
    <p:sldId xmlns:r="http://schemas.openxmlformats.org/officeDocument/2006/relationships" id="262" r:id="Rdc34ab9444b249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0bc8553e24a2c" /><Relationship Type="http://schemas.openxmlformats.org/officeDocument/2006/relationships/slide" Target="/ppt/slides/slide1.xml" Id="R629e6093da13413a" /><Relationship Type="http://schemas.openxmlformats.org/officeDocument/2006/relationships/slide" Target="/ppt/slides/slide2.xml" Id="R63c168b3c887406a" /><Relationship Type="http://schemas.openxmlformats.org/officeDocument/2006/relationships/slide" Target="/ppt/slides/slide3.xml" Id="Rb80c5eda885c495c" /><Relationship Type="http://schemas.openxmlformats.org/officeDocument/2006/relationships/slide" Target="/ppt/slides/slide4.xml" Id="Rd835b6c19bca42c5" /><Relationship Type="http://schemas.openxmlformats.org/officeDocument/2006/relationships/slide" Target="/ppt/slides/slide5.xml" Id="R2f75ee5467524532" /><Relationship Type="http://schemas.openxmlformats.org/officeDocument/2006/relationships/slide" Target="/ppt/slides/slide6.xml" Id="Ra7b8287de99e45ce" /><Relationship Type="http://schemas.openxmlformats.org/officeDocument/2006/relationships/slide" Target="/ppt/slides/slide7.xml" Id="Rdc34ab9444b249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409ab8394d47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e55a5ac35410a" /><Relationship Type="http://schemas.openxmlformats.org/officeDocument/2006/relationships/theme" Target="/ppt/slideMasters/theme/theme1.xml" Id="Rf301bd71e9554f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2e55a5ac3541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5e106685c4f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612f7829744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25373de3b4c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f45a156cc4d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b600b795146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e20f6b9ca49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9cb676aa34b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NORDLANDSBUSS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NORDLANDSBUSS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370 877 205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19 739 604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9 396 734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51 202 427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322 808 016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SALTENS GRUPPEN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VY BUSS AS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Stormyrveien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8008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90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firmapost@nbuss.no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979 910 231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NORDLANDSBUSS AS</a:t>
            </a:r>
          </a:p>
        </p:txBody>
      </p:sp>
    </p:spTree>
  </p:cSld>
  <p:clrMapOvr>
    <a:masterClrMapping xmlns:a="http://schemas.openxmlformats.org/drawingml/2006/main"/>
  </p:clrMapOvr>
</p:sld>
</file>