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7177395ec144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0480199f6242a8"/>
  </p:sldMasterIdLst>
  <p:sldIdLst>
    <p:sldId xmlns:r="http://schemas.openxmlformats.org/officeDocument/2006/relationships" id="256" r:id="R5c94fed608c64eaa"/>
    <p:sldId xmlns:r="http://schemas.openxmlformats.org/officeDocument/2006/relationships" id="257" r:id="R44dc045239a74321"/>
    <p:sldId xmlns:r="http://schemas.openxmlformats.org/officeDocument/2006/relationships" id="258" r:id="Re72c7e2958f44146"/>
    <p:sldId xmlns:r="http://schemas.openxmlformats.org/officeDocument/2006/relationships" id="259" r:id="R81a9b47151b241f0"/>
    <p:sldId xmlns:r="http://schemas.openxmlformats.org/officeDocument/2006/relationships" id="260" r:id="R72c0a8c7f0c74cfb"/>
    <p:sldId xmlns:r="http://schemas.openxmlformats.org/officeDocument/2006/relationships" id="261" r:id="R834c5d4e340b4d30"/>
    <p:sldId xmlns:r="http://schemas.openxmlformats.org/officeDocument/2006/relationships" id="262" r:id="R459cae80c31e47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0480199f6242a8" /><Relationship Type="http://schemas.openxmlformats.org/officeDocument/2006/relationships/slide" Target="/ppt/slides/slide1.xml" Id="R5c94fed608c64eaa" /><Relationship Type="http://schemas.openxmlformats.org/officeDocument/2006/relationships/slide" Target="/ppt/slides/slide2.xml" Id="R44dc045239a74321" /><Relationship Type="http://schemas.openxmlformats.org/officeDocument/2006/relationships/slide" Target="/ppt/slides/slide3.xml" Id="Re72c7e2958f44146" /><Relationship Type="http://schemas.openxmlformats.org/officeDocument/2006/relationships/slide" Target="/ppt/slides/slide4.xml" Id="R81a9b47151b241f0" /><Relationship Type="http://schemas.openxmlformats.org/officeDocument/2006/relationships/slide" Target="/ppt/slides/slide5.xml" Id="R72c0a8c7f0c74cfb" /><Relationship Type="http://schemas.openxmlformats.org/officeDocument/2006/relationships/slide" Target="/ppt/slides/slide6.xml" Id="R834c5d4e340b4d30" /><Relationship Type="http://schemas.openxmlformats.org/officeDocument/2006/relationships/slide" Target="/ppt/slides/slide7.xml" Id="R459cae80c31e47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06146d8296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9598259004893" /><Relationship Type="http://schemas.openxmlformats.org/officeDocument/2006/relationships/theme" Target="/ppt/slideMasters/theme/theme1.xml" Id="Rb4679303877f40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95982590048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4caa7477f4d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9d7fb66074e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23a8ba2fa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d480ded59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6fdd4757e4a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90a102766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30d59521f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41 436 990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−1 413 008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18 920 910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AUTO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92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admin@rorosauto.no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rorosautp.no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979 908 792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AUTO AS</a:t>
            </a:r>
          </a:p>
        </p:txBody>
      </p:sp>
    </p:spTree>
  </p:cSld>
  <p:clrMapOvr>
    <a:masterClrMapping xmlns:a="http://schemas.openxmlformats.org/drawingml/2006/main"/>
  </p:clrMapOvr>
</p:sld>
</file>