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efbb763d6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9b7a3de394d90"/>
  </p:sldMasterIdLst>
  <p:sldIdLst>
    <p:sldId xmlns:r="http://schemas.openxmlformats.org/officeDocument/2006/relationships" id="256" r:id="Rf33a889dafce40f2"/>
    <p:sldId xmlns:r="http://schemas.openxmlformats.org/officeDocument/2006/relationships" id="257" r:id="R726eddea12274de5"/>
    <p:sldId xmlns:r="http://schemas.openxmlformats.org/officeDocument/2006/relationships" id="258" r:id="R7afd2358a4394b79"/>
    <p:sldId xmlns:r="http://schemas.openxmlformats.org/officeDocument/2006/relationships" id="259" r:id="R081b7f6f09794777"/>
    <p:sldId xmlns:r="http://schemas.openxmlformats.org/officeDocument/2006/relationships" id="260" r:id="Rec1dbe47439643fa"/>
    <p:sldId xmlns:r="http://schemas.openxmlformats.org/officeDocument/2006/relationships" id="261" r:id="Rbaed5682cc7c4bc0"/>
    <p:sldId xmlns:r="http://schemas.openxmlformats.org/officeDocument/2006/relationships" id="262" r:id="Rab65f6c14a40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9b7a3de394d90" /><Relationship Type="http://schemas.openxmlformats.org/officeDocument/2006/relationships/slide" Target="/ppt/slides/slide1.xml" Id="Rf33a889dafce40f2" /><Relationship Type="http://schemas.openxmlformats.org/officeDocument/2006/relationships/slide" Target="/ppt/slides/slide2.xml" Id="R726eddea12274de5" /><Relationship Type="http://schemas.openxmlformats.org/officeDocument/2006/relationships/slide" Target="/ppt/slides/slide3.xml" Id="R7afd2358a4394b79" /><Relationship Type="http://schemas.openxmlformats.org/officeDocument/2006/relationships/slide" Target="/ppt/slides/slide4.xml" Id="R081b7f6f09794777" /><Relationship Type="http://schemas.openxmlformats.org/officeDocument/2006/relationships/slide" Target="/ppt/slides/slide5.xml" Id="Rec1dbe47439643fa" /><Relationship Type="http://schemas.openxmlformats.org/officeDocument/2006/relationships/slide" Target="/ppt/slides/slide6.xml" Id="Rbaed5682cc7c4bc0" /><Relationship Type="http://schemas.openxmlformats.org/officeDocument/2006/relationships/slide" Target="/ppt/slides/slide7.xml" Id="Rab65f6c14a40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6fa64e5fd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1e1ecde0b46cd" /><Relationship Type="http://schemas.openxmlformats.org/officeDocument/2006/relationships/theme" Target="/ppt/slideMasters/theme/theme1.xml" Id="Rd6b5bb2ee51a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1e1ecde0b46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9e0e7cd2542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d8346f4a5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22f7a62d1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ade2290da47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0e7e1af4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512be18df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6b5f2e91e48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KNAPKØYEN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KNAPKØYEN MASKIN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670 521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BOULDER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 HOLDING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Skøyen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KNAPKØYEN MASKIN AS</a:t>
            </a:r>
          </a:p>
        </p:txBody>
      </p:sp>
    </p:spTree>
  </p:cSld>
  <p:clrMapOvr>
    <a:masterClrMapping xmlns:a="http://schemas.openxmlformats.org/drawingml/2006/main"/>
  </p:clrMapOvr>
</p:sld>
</file>