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d0f15001f043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56b68c14b44fe6"/>
  </p:sldMasterIdLst>
  <p:sldIdLst>
    <p:sldId xmlns:r="http://schemas.openxmlformats.org/officeDocument/2006/relationships" id="256" r:id="R26d870fea69b455a"/>
    <p:sldId xmlns:r="http://schemas.openxmlformats.org/officeDocument/2006/relationships" id="257" r:id="Radee2653ab64400a"/>
    <p:sldId xmlns:r="http://schemas.openxmlformats.org/officeDocument/2006/relationships" id="258" r:id="R4b0e7ae4cfaf47c5"/>
    <p:sldId xmlns:r="http://schemas.openxmlformats.org/officeDocument/2006/relationships" id="259" r:id="Rac382270bed4448c"/>
    <p:sldId xmlns:r="http://schemas.openxmlformats.org/officeDocument/2006/relationships" id="260" r:id="R2996f4c6cba545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56b68c14b44fe6" /><Relationship Type="http://schemas.openxmlformats.org/officeDocument/2006/relationships/slide" Target="/ppt/slides/slide1.xml" Id="R26d870fea69b455a" /><Relationship Type="http://schemas.openxmlformats.org/officeDocument/2006/relationships/slide" Target="/ppt/slides/slide2.xml" Id="Radee2653ab64400a" /><Relationship Type="http://schemas.openxmlformats.org/officeDocument/2006/relationships/slide" Target="/ppt/slides/slide3.xml" Id="R4b0e7ae4cfaf47c5" /><Relationship Type="http://schemas.openxmlformats.org/officeDocument/2006/relationships/slide" Target="/ppt/slides/slide4.xml" Id="Rac382270bed4448c" /><Relationship Type="http://schemas.openxmlformats.org/officeDocument/2006/relationships/slide" Target="/ppt/slides/slide5.xml" Id="R2996f4c6cba545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c52139badf49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4c28082ff478c" /><Relationship Type="http://schemas.openxmlformats.org/officeDocument/2006/relationships/theme" Target="/ppt/slideMasters/theme/theme1.xml" Id="Rdbba68f9675745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a4c28082ff47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8427c377044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9e5b23a30c4e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1c6af226a41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ac11befbf45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f7e7d8a94445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CASTOR FIBER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CASTOR FIBER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CASTOR FIBER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CASTOR FIBER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CASTOR FIBER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CASTOR FIBER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979 901 232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CASTOR FIBER AS</a:t>
            </a:r>
          </a:p>
        </p:txBody>
      </p:sp>
    </p:spTree>
  </p:cSld>
  <p:clrMapOvr>
    <a:masterClrMapping xmlns:a="http://schemas.openxmlformats.org/drawingml/2006/main"/>
  </p:clrMapOvr>
</p:sld>
</file>