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5a6c07c0b41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bddd8564e4bda"/>
  </p:sldMasterIdLst>
  <p:sldIdLst>
    <p:sldId xmlns:r="http://schemas.openxmlformats.org/officeDocument/2006/relationships" id="256" r:id="R45d918254a0b4914"/>
    <p:sldId xmlns:r="http://schemas.openxmlformats.org/officeDocument/2006/relationships" id="257" r:id="Rc8a0ee297f57476a"/>
    <p:sldId xmlns:r="http://schemas.openxmlformats.org/officeDocument/2006/relationships" id="258" r:id="Reae53e991b5448bd"/>
    <p:sldId xmlns:r="http://schemas.openxmlformats.org/officeDocument/2006/relationships" id="259" r:id="Rc22c3a24c6bf4e62"/>
    <p:sldId xmlns:r="http://schemas.openxmlformats.org/officeDocument/2006/relationships" id="260" r:id="Rc8a08779b5b149a2"/>
    <p:sldId xmlns:r="http://schemas.openxmlformats.org/officeDocument/2006/relationships" id="261" r:id="R49ef1eef96a140b8"/>
    <p:sldId xmlns:r="http://schemas.openxmlformats.org/officeDocument/2006/relationships" id="262" r:id="R9645b250a74b42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bddd8564e4bda" /><Relationship Type="http://schemas.openxmlformats.org/officeDocument/2006/relationships/slide" Target="/ppt/slides/slide1.xml" Id="R45d918254a0b4914" /><Relationship Type="http://schemas.openxmlformats.org/officeDocument/2006/relationships/slide" Target="/ppt/slides/slide2.xml" Id="Rc8a0ee297f57476a" /><Relationship Type="http://schemas.openxmlformats.org/officeDocument/2006/relationships/slide" Target="/ppt/slides/slide3.xml" Id="Reae53e991b5448bd" /><Relationship Type="http://schemas.openxmlformats.org/officeDocument/2006/relationships/slide" Target="/ppt/slides/slide4.xml" Id="Rc22c3a24c6bf4e62" /><Relationship Type="http://schemas.openxmlformats.org/officeDocument/2006/relationships/slide" Target="/ppt/slides/slide5.xml" Id="Rc8a08779b5b149a2" /><Relationship Type="http://schemas.openxmlformats.org/officeDocument/2006/relationships/slide" Target="/ppt/slides/slide6.xml" Id="R49ef1eef96a140b8" /><Relationship Type="http://schemas.openxmlformats.org/officeDocument/2006/relationships/slide" Target="/ppt/slides/slide7.xml" Id="R9645b250a74b42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81802bb41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ba2abcdb3441d" /><Relationship Type="http://schemas.openxmlformats.org/officeDocument/2006/relationships/theme" Target="/ppt/slideMasters/theme/theme1.xml" Id="Rcecbe8c202484f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fba2abcdb3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8f9555829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20328bc1c4d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c104c1621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938e896e1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d44fd691243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1f10fe0b044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b0399888d44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HAVSTRAUMAR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HAVSTRAUMAR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HAVSTRAUMAR HOLDING AS ble etablert [år] og holder til i Tjeldstø.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HAVSTRAUMAR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HAVSTRAUMAR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HAVSTRAUMAR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2 269 300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29 126 589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44 276 271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47 783 195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HAVSTRAUMAR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TOMMY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HAVSTRAUMAR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5336 Tjeldstø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38 77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979 900 236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HAVSTRAUMAR HOLDING AS</a:t>
            </a:r>
          </a:p>
        </p:txBody>
      </p:sp>
    </p:spTree>
  </p:cSld>
  <p:clrMapOvr>
    <a:masterClrMapping xmlns:a="http://schemas.openxmlformats.org/drawingml/2006/main"/>
  </p:clrMapOvr>
</p:sld>
</file>