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3a5821908c46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05160a559d4fdb"/>
  </p:sldMasterIdLst>
  <p:sldIdLst>
    <p:sldId xmlns:r="http://schemas.openxmlformats.org/officeDocument/2006/relationships" id="256" r:id="Rc63da0efa07740e8"/>
    <p:sldId xmlns:r="http://schemas.openxmlformats.org/officeDocument/2006/relationships" id="257" r:id="R30003cedd61145b0"/>
    <p:sldId xmlns:r="http://schemas.openxmlformats.org/officeDocument/2006/relationships" id="258" r:id="R3535425c630e4435"/>
    <p:sldId xmlns:r="http://schemas.openxmlformats.org/officeDocument/2006/relationships" id="259" r:id="R7d2eecae5ec34ebc"/>
    <p:sldId xmlns:r="http://schemas.openxmlformats.org/officeDocument/2006/relationships" id="260" r:id="Raca50b3c81e34889"/>
    <p:sldId xmlns:r="http://schemas.openxmlformats.org/officeDocument/2006/relationships" id="261" r:id="Re8cebca33ee1456a"/>
    <p:sldId xmlns:r="http://schemas.openxmlformats.org/officeDocument/2006/relationships" id="262" r:id="R55244f979d7749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05160a559d4fdb" /><Relationship Type="http://schemas.openxmlformats.org/officeDocument/2006/relationships/slide" Target="/ppt/slides/slide1.xml" Id="Rc63da0efa07740e8" /><Relationship Type="http://schemas.openxmlformats.org/officeDocument/2006/relationships/slide" Target="/ppt/slides/slide2.xml" Id="R30003cedd61145b0" /><Relationship Type="http://schemas.openxmlformats.org/officeDocument/2006/relationships/slide" Target="/ppt/slides/slide3.xml" Id="R3535425c630e4435" /><Relationship Type="http://schemas.openxmlformats.org/officeDocument/2006/relationships/slide" Target="/ppt/slides/slide4.xml" Id="R7d2eecae5ec34ebc" /><Relationship Type="http://schemas.openxmlformats.org/officeDocument/2006/relationships/slide" Target="/ppt/slides/slide5.xml" Id="Raca50b3c81e34889" /><Relationship Type="http://schemas.openxmlformats.org/officeDocument/2006/relationships/slide" Target="/ppt/slides/slide6.xml" Id="Re8cebca33ee1456a" /><Relationship Type="http://schemas.openxmlformats.org/officeDocument/2006/relationships/slide" Target="/ppt/slides/slide7.xml" Id="R55244f979d7749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b8fe0bfbad42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63717fe0e49a8" /><Relationship Type="http://schemas.openxmlformats.org/officeDocument/2006/relationships/theme" Target="/ppt/slideMasters/theme/theme1.xml" Id="R2571003b24cd47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463717fe0e49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f7c624fdcb4a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415cd41e2943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ed657d0c6e45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8435628e5d4a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1c8c1b6fd14e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fc79a21f4041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a36061623645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LERVAAG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LERVAAG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LERVAAG CONSULTING AS ble etablert [år] og holder til i Eidsnes.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LERVAAG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LERVAAG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LERVAAG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3 643 539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2 660 416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2 231 106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4 250 469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6 321 062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LERVAAG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LERVÅG ANDERS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LERVAAG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Leirvågdalen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6037 Eidsnes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anderslervag@gmail.com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979 890 451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LERVAAG CONSULTING AS</a:t>
            </a:r>
          </a:p>
        </p:txBody>
      </p:sp>
    </p:spTree>
  </p:cSld>
  <p:clrMapOvr>
    <a:masterClrMapping xmlns:a="http://schemas.openxmlformats.org/drawingml/2006/main"/>
  </p:clrMapOvr>
</p:sld>
</file>