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f0e0bd09a04b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c43565e824c1c"/>
  </p:sldMasterIdLst>
  <p:sldIdLst>
    <p:sldId xmlns:r="http://schemas.openxmlformats.org/officeDocument/2006/relationships" id="256" r:id="Re2fb6c1edf464460"/>
    <p:sldId xmlns:r="http://schemas.openxmlformats.org/officeDocument/2006/relationships" id="257" r:id="R679811fffd7646ba"/>
    <p:sldId xmlns:r="http://schemas.openxmlformats.org/officeDocument/2006/relationships" id="258" r:id="R342f960e0a594cf3"/>
    <p:sldId xmlns:r="http://schemas.openxmlformats.org/officeDocument/2006/relationships" id="259" r:id="R0802ac672a2646c7"/>
    <p:sldId xmlns:r="http://schemas.openxmlformats.org/officeDocument/2006/relationships" id="260" r:id="Ra999b2a4d1934c9a"/>
    <p:sldId xmlns:r="http://schemas.openxmlformats.org/officeDocument/2006/relationships" id="261" r:id="R8861a2f036f04ef8"/>
    <p:sldId xmlns:r="http://schemas.openxmlformats.org/officeDocument/2006/relationships" id="262" r:id="R57fd786aee8b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c43565e824c1c" /><Relationship Type="http://schemas.openxmlformats.org/officeDocument/2006/relationships/slide" Target="/ppt/slides/slide1.xml" Id="Re2fb6c1edf464460" /><Relationship Type="http://schemas.openxmlformats.org/officeDocument/2006/relationships/slide" Target="/ppt/slides/slide2.xml" Id="R679811fffd7646ba" /><Relationship Type="http://schemas.openxmlformats.org/officeDocument/2006/relationships/slide" Target="/ppt/slides/slide3.xml" Id="R342f960e0a594cf3" /><Relationship Type="http://schemas.openxmlformats.org/officeDocument/2006/relationships/slide" Target="/ppt/slides/slide4.xml" Id="R0802ac672a2646c7" /><Relationship Type="http://schemas.openxmlformats.org/officeDocument/2006/relationships/slide" Target="/ppt/slides/slide5.xml" Id="Ra999b2a4d1934c9a" /><Relationship Type="http://schemas.openxmlformats.org/officeDocument/2006/relationships/slide" Target="/ppt/slides/slide6.xml" Id="R8861a2f036f04ef8" /><Relationship Type="http://schemas.openxmlformats.org/officeDocument/2006/relationships/slide" Target="/ppt/slides/slide7.xml" Id="R57fd786aee8b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56b8075d2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de66d0f1a49ff" /><Relationship Type="http://schemas.openxmlformats.org/officeDocument/2006/relationships/theme" Target="/ppt/slideMasters/theme/theme1.xml" Id="Rc189ff42557c41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de66d0f1a49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c5d2d95ca46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9b5190229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44c0b5f44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3d45bc8b942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cbb9efc3f44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1f05cb81e4a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8331b39474d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ELDA FOODS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ELDA FOODS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3 222 358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5 853 441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HELGE  –  71,4 %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THORBJØRN  –  28,6 %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Gjesdalveien 27A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post@gjestalveienconditori.no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979 889 402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ELDA FOODS AS</a:t>
            </a:r>
          </a:p>
        </p:txBody>
      </p:sp>
    </p:spTree>
  </p:cSld>
  <p:clrMapOvr>
    <a:masterClrMapping xmlns:a="http://schemas.openxmlformats.org/drawingml/2006/main"/>
  </p:clrMapOvr>
</p:sld>
</file>