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5fd04649f849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d961d9abd24cb7"/>
  </p:sldMasterIdLst>
  <p:sldIdLst>
    <p:sldId xmlns:r="http://schemas.openxmlformats.org/officeDocument/2006/relationships" id="256" r:id="R0d3edb13eeab4108"/>
    <p:sldId xmlns:r="http://schemas.openxmlformats.org/officeDocument/2006/relationships" id="257" r:id="R6068101b45fe4887"/>
    <p:sldId xmlns:r="http://schemas.openxmlformats.org/officeDocument/2006/relationships" id="258" r:id="R081982627d234449"/>
    <p:sldId xmlns:r="http://schemas.openxmlformats.org/officeDocument/2006/relationships" id="259" r:id="R7beb9037485f4e9a"/>
    <p:sldId xmlns:r="http://schemas.openxmlformats.org/officeDocument/2006/relationships" id="260" r:id="R258df6c91f6b48a7"/>
    <p:sldId xmlns:r="http://schemas.openxmlformats.org/officeDocument/2006/relationships" id="261" r:id="Rc88b64c406ce40d2"/>
    <p:sldId xmlns:r="http://schemas.openxmlformats.org/officeDocument/2006/relationships" id="262" r:id="R615f87593f8641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961d9abd24cb7" /><Relationship Type="http://schemas.openxmlformats.org/officeDocument/2006/relationships/slide" Target="/ppt/slides/slide1.xml" Id="R0d3edb13eeab4108" /><Relationship Type="http://schemas.openxmlformats.org/officeDocument/2006/relationships/slide" Target="/ppt/slides/slide2.xml" Id="R6068101b45fe4887" /><Relationship Type="http://schemas.openxmlformats.org/officeDocument/2006/relationships/slide" Target="/ppt/slides/slide3.xml" Id="R081982627d234449" /><Relationship Type="http://schemas.openxmlformats.org/officeDocument/2006/relationships/slide" Target="/ppt/slides/slide4.xml" Id="R7beb9037485f4e9a" /><Relationship Type="http://schemas.openxmlformats.org/officeDocument/2006/relationships/slide" Target="/ppt/slides/slide5.xml" Id="R258df6c91f6b48a7" /><Relationship Type="http://schemas.openxmlformats.org/officeDocument/2006/relationships/slide" Target="/ppt/slides/slide6.xml" Id="Rc88b64c406ce40d2" /><Relationship Type="http://schemas.openxmlformats.org/officeDocument/2006/relationships/slide" Target="/ppt/slides/slide7.xml" Id="R615f87593f8641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85bf872394b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a2eaa794942f8" /><Relationship Type="http://schemas.openxmlformats.org/officeDocument/2006/relationships/theme" Target="/ppt/slideMasters/theme/theme1.xml" Id="R05efc33e19fd42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a2eaa7949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49599448a43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8a721936b4e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4d7567f8841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98575c2d842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83cd013dd48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a3321be9c4f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c399d91bb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ARKITEKTKONTORET ANNE GRETE SOLSTAD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ANNE GRETE SOLSTAD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ARKITEKTKONTORET ANNE GRETE SOLSTAD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ANNE GRETE SOLSTAD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ANNE GRETE SOLSTAD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ANNE GRETE SOLSTAD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2 543 102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283 077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1 116 921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1 786 494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ANNE GRETE SOLSTAD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SOLSTAD ANNE GRETE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ANNE GRETE SOLSTAD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Munkerudveien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979 867 530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ANNE GRETE SOLSTAD AS</a:t>
            </a:r>
          </a:p>
        </p:txBody>
      </p:sp>
    </p:spTree>
  </p:cSld>
  <p:clrMapOvr>
    <a:masterClrMapping xmlns:a="http://schemas.openxmlformats.org/drawingml/2006/main"/>
  </p:clrMapOvr>
</p:sld>
</file>