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d5ea45d8cb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28281936e44d5"/>
  </p:sldMasterIdLst>
  <p:sldIdLst>
    <p:sldId xmlns:r="http://schemas.openxmlformats.org/officeDocument/2006/relationships" id="256" r:id="Rdc7025a7b12246aa"/>
    <p:sldId xmlns:r="http://schemas.openxmlformats.org/officeDocument/2006/relationships" id="257" r:id="R0f932c301b414cc9"/>
    <p:sldId xmlns:r="http://schemas.openxmlformats.org/officeDocument/2006/relationships" id="258" r:id="R0e9529ebbe4f458c"/>
    <p:sldId xmlns:r="http://schemas.openxmlformats.org/officeDocument/2006/relationships" id="259" r:id="Reb7ad6610fae4de5"/>
    <p:sldId xmlns:r="http://schemas.openxmlformats.org/officeDocument/2006/relationships" id="260" r:id="R942d8c2336ad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28281936e44d5" /><Relationship Type="http://schemas.openxmlformats.org/officeDocument/2006/relationships/slide" Target="/ppt/slides/slide1.xml" Id="Rdc7025a7b12246aa" /><Relationship Type="http://schemas.openxmlformats.org/officeDocument/2006/relationships/slide" Target="/ppt/slides/slide2.xml" Id="R0f932c301b414cc9" /><Relationship Type="http://schemas.openxmlformats.org/officeDocument/2006/relationships/slide" Target="/ppt/slides/slide3.xml" Id="R0e9529ebbe4f458c" /><Relationship Type="http://schemas.openxmlformats.org/officeDocument/2006/relationships/slide" Target="/ppt/slides/slide4.xml" Id="Reb7ad6610fae4de5" /><Relationship Type="http://schemas.openxmlformats.org/officeDocument/2006/relationships/slide" Target="/ppt/slides/slide5.xml" Id="R942d8c2336ad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a01c7c804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574861e4b44f8" /><Relationship Type="http://schemas.openxmlformats.org/officeDocument/2006/relationships/theme" Target="/ppt/slideMasters/theme/theme1.xml" Id="R3c4ab9b40373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574861e4b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31f4d393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7d381e963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a857a79d5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b4360c46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05f6a05242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