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a5dde59af549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2a75ec56054f71"/>
  </p:sldMasterIdLst>
  <p:sldIdLst>
    <p:sldId xmlns:r="http://schemas.openxmlformats.org/officeDocument/2006/relationships" id="256" r:id="Re6ffad4ad4fa4c7d"/>
    <p:sldId xmlns:r="http://schemas.openxmlformats.org/officeDocument/2006/relationships" id="257" r:id="Re940bce8078443ba"/>
    <p:sldId xmlns:r="http://schemas.openxmlformats.org/officeDocument/2006/relationships" id="258" r:id="R87f3bf30e4e14b43"/>
    <p:sldId xmlns:r="http://schemas.openxmlformats.org/officeDocument/2006/relationships" id="259" r:id="R0aa1c67034b04621"/>
    <p:sldId xmlns:r="http://schemas.openxmlformats.org/officeDocument/2006/relationships" id="260" r:id="R9a2d3c840ed447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2a75ec56054f71" /><Relationship Type="http://schemas.openxmlformats.org/officeDocument/2006/relationships/slide" Target="/ppt/slides/slide1.xml" Id="Re6ffad4ad4fa4c7d" /><Relationship Type="http://schemas.openxmlformats.org/officeDocument/2006/relationships/slide" Target="/ppt/slides/slide2.xml" Id="Re940bce8078443ba" /><Relationship Type="http://schemas.openxmlformats.org/officeDocument/2006/relationships/slide" Target="/ppt/slides/slide3.xml" Id="R87f3bf30e4e14b43" /><Relationship Type="http://schemas.openxmlformats.org/officeDocument/2006/relationships/slide" Target="/ppt/slides/slide4.xml" Id="R0aa1c67034b04621" /><Relationship Type="http://schemas.openxmlformats.org/officeDocument/2006/relationships/slide" Target="/ppt/slides/slide5.xml" Id="R9a2d3c840ed447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0f021418234c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4c0d216a34149" /><Relationship Type="http://schemas.openxmlformats.org/officeDocument/2006/relationships/theme" Target="/ppt/slideMasters/theme/theme1.xml" Id="Rcacc1e2eef7248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e4c0d216a341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f1c7ab0d149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ffd91ea02d47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cf5a4a361e41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8faf98111d4f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5e444b526f40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ODDBJØRN DAHLMO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ODDBJØRN DAHLMO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ODDBJØRN DAHLMO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ODDBJØRN DAHLMO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ODDBJØRN DAHLMO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ODDBJØRN DAHLMO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979 769 520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ODDBJØRN DAHLMO AS</a:t>
            </a:r>
          </a:p>
        </p:txBody>
      </p:sp>
    </p:spTree>
  </p:cSld>
  <p:clrMapOvr>
    <a:masterClrMapping xmlns:a="http://schemas.openxmlformats.org/drawingml/2006/main"/>
  </p:clrMapOvr>
</p:sld>
</file>