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ea96d461e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9ca6f5a1fd45e9"/>
  </p:sldMasterIdLst>
  <p:sldIdLst>
    <p:sldId xmlns:r="http://schemas.openxmlformats.org/officeDocument/2006/relationships" id="256" r:id="Re3c5c44497004a0f"/>
    <p:sldId xmlns:r="http://schemas.openxmlformats.org/officeDocument/2006/relationships" id="257" r:id="R2782aa7d00a248a2"/>
    <p:sldId xmlns:r="http://schemas.openxmlformats.org/officeDocument/2006/relationships" id="258" r:id="Rf4c72762c0d14114"/>
    <p:sldId xmlns:r="http://schemas.openxmlformats.org/officeDocument/2006/relationships" id="259" r:id="Rc3ca0506d0fb4686"/>
    <p:sldId xmlns:r="http://schemas.openxmlformats.org/officeDocument/2006/relationships" id="260" r:id="R219887714c414f3a"/>
    <p:sldId xmlns:r="http://schemas.openxmlformats.org/officeDocument/2006/relationships" id="261" r:id="R73164873e47942b0"/>
    <p:sldId xmlns:r="http://schemas.openxmlformats.org/officeDocument/2006/relationships" id="262" r:id="Rcc3a747fbcd9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ca6f5a1fd45e9" /><Relationship Type="http://schemas.openxmlformats.org/officeDocument/2006/relationships/slide" Target="/ppt/slides/slide1.xml" Id="Re3c5c44497004a0f" /><Relationship Type="http://schemas.openxmlformats.org/officeDocument/2006/relationships/slide" Target="/ppt/slides/slide2.xml" Id="R2782aa7d00a248a2" /><Relationship Type="http://schemas.openxmlformats.org/officeDocument/2006/relationships/slide" Target="/ppt/slides/slide3.xml" Id="Rf4c72762c0d14114" /><Relationship Type="http://schemas.openxmlformats.org/officeDocument/2006/relationships/slide" Target="/ppt/slides/slide4.xml" Id="Rc3ca0506d0fb4686" /><Relationship Type="http://schemas.openxmlformats.org/officeDocument/2006/relationships/slide" Target="/ppt/slides/slide5.xml" Id="R219887714c414f3a" /><Relationship Type="http://schemas.openxmlformats.org/officeDocument/2006/relationships/slide" Target="/ppt/slides/slide6.xml" Id="R73164873e47942b0" /><Relationship Type="http://schemas.openxmlformats.org/officeDocument/2006/relationships/slide" Target="/ppt/slides/slide7.xml" Id="Rcc3a747fbcd9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6addf9552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a85acbd9a41b4" /><Relationship Type="http://schemas.openxmlformats.org/officeDocument/2006/relationships/theme" Target="/ppt/slideMasters/theme/theme1.xml" Id="Rb94120079610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a85acbd9a41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ffd91d5d4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1d94ba79d49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dcd26541b47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23deab8874a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4f2ab49d044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a081c5f484b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138a523b642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