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c6fc6526284b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e1d68ef89f44f0"/>
  </p:sldMasterIdLst>
  <p:sldIdLst>
    <p:sldId xmlns:r="http://schemas.openxmlformats.org/officeDocument/2006/relationships" id="256" r:id="R5cefed55378845f6"/>
    <p:sldId xmlns:r="http://schemas.openxmlformats.org/officeDocument/2006/relationships" id="257" r:id="R3223a0a888dd444a"/>
    <p:sldId xmlns:r="http://schemas.openxmlformats.org/officeDocument/2006/relationships" id="258" r:id="R8867f771cd254f21"/>
    <p:sldId xmlns:r="http://schemas.openxmlformats.org/officeDocument/2006/relationships" id="259" r:id="R8aad7d158c454bd3"/>
    <p:sldId xmlns:r="http://schemas.openxmlformats.org/officeDocument/2006/relationships" id="260" r:id="R71c22985bb7646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e1d68ef89f44f0" /><Relationship Type="http://schemas.openxmlformats.org/officeDocument/2006/relationships/slide" Target="/ppt/slides/slide1.xml" Id="R5cefed55378845f6" /><Relationship Type="http://schemas.openxmlformats.org/officeDocument/2006/relationships/slide" Target="/ppt/slides/slide2.xml" Id="R3223a0a888dd444a" /><Relationship Type="http://schemas.openxmlformats.org/officeDocument/2006/relationships/slide" Target="/ppt/slides/slide3.xml" Id="R8867f771cd254f21" /><Relationship Type="http://schemas.openxmlformats.org/officeDocument/2006/relationships/slide" Target="/ppt/slides/slide4.xml" Id="R8aad7d158c454bd3" /><Relationship Type="http://schemas.openxmlformats.org/officeDocument/2006/relationships/slide" Target="/ppt/slides/slide5.xml" Id="R71c22985bb7646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d1c7d35d414b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b8537f56434f82" /><Relationship Type="http://schemas.openxmlformats.org/officeDocument/2006/relationships/theme" Target="/ppt/slideMasters/theme/theme1.xml" Id="R88fb1e68787846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3b8537f56434f8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bf7bdb0ba744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d5f61915b4d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178ced85e54d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36e0778b546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8a900e6834a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RESTAURANTUTVIKLING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RESTAURANTUTVIKLING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RESTAURANTUTVIKLING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RESTAURANTUTVIKLING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RESTAURANTUTVIKLING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RESTAURANTUTVIKLING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979 737 270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RESTAURANTUTVIKLING INVEST AS</a:t>
            </a:r>
          </a:p>
        </p:txBody>
      </p:sp>
    </p:spTree>
  </p:cSld>
  <p:clrMapOvr>
    <a:masterClrMapping xmlns:a="http://schemas.openxmlformats.org/drawingml/2006/main"/>
  </p:clrMapOvr>
</p:sld>
</file>