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09ae41bd2047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31de516b8e4c4b"/>
  </p:sldMasterIdLst>
  <p:sldIdLst>
    <p:sldId xmlns:r="http://schemas.openxmlformats.org/officeDocument/2006/relationships" id="256" r:id="R4c251e07ac4a409b"/>
    <p:sldId xmlns:r="http://schemas.openxmlformats.org/officeDocument/2006/relationships" id="257" r:id="R24dff3ee411944ce"/>
    <p:sldId xmlns:r="http://schemas.openxmlformats.org/officeDocument/2006/relationships" id="258" r:id="R4b1f8fae56c248b4"/>
    <p:sldId xmlns:r="http://schemas.openxmlformats.org/officeDocument/2006/relationships" id="259" r:id="R639834b5d647496c"/>
    <p:sldId xmlns:r="http://schemas.openxmlformats.org/officeDocument/2006/relationships" id="260" r:id="R1608bb1154354f8a"/>
    <p:sldId xmlns:r="http://schemas.openxmlformats.org/officeDocument/2006/relationships" id="261" r:id="R85e1edad84ef46a9"/>
    <p:sldId xmlns:r="http://schemas.openxmlformats.org/officeDocument/2006/relationships" id="262" r:id="R123625fad3944c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1de516b8e4c4b" /><Relationship Type="http://schemas.openxmlformats.org/officeDocument/2006/relationships/slide" Target="/ppt/slides/slide1.xml" Id="R4c251e07ac4a409b" /><Relationship Type="http://schemas.openxmlformats.org/officeDocument/2006/relationships/slide" Target="/ppt/slides/slide2.xml" Id="R24dff3ee411944ce" /><Relationship Type="http://schemas.openxmlformats.org/officeDocument/2006/relationships/slide" Target="/ppt/slides/slide3.xml" Id="R4b1f8fae56c248b4" /><Relationship Type="http://schemas.openxmlformats.org/officeDocument/2006/relationships/slide" Target="/ppt/slides/slide4.xml" Id="R639834b5d647496c" /><Relationship Type="http://schemas.openxmlformats.org/officeDocument/2006/relationships/slide" Target="/ppt/slides/slide5.xml" Id="R1608bb1154354f8a" /><Relationship Type="http://schemas.openxmlformats.org/officeDocument/2006/relationships/slide" Target="/ppt/slides/slide6.xml" Id="R85e1edad84ef46a9" /><Relationship Type="http://schemas.openxmlformats.org/officeDocument/2006/relationships/slide" Target="/ppt/slides/slide7.xml" Id="R123625fad3944c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32365ff14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be39ed3dc48a5" /><Relationship Type="http://schemas.openxmlformats.org/officeDocument/2006/relationships/theme" Target="/ppt/slideMasters/theme/theme1.xml" Id="Rbbae56ea4188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be39ed3dc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e32b0b20d48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9c8ca7f8043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3c1023bfa4d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1f86131e64c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4dbf5352d4f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64feb429144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6bc15b33f45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AMAZONIA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AMAZONIA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AMAZONIA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AMAZONIA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AMAZONIA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AMAZONIA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AMAZONIA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AMAZONIA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979 709 293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AMAZONIA AS</a:t>
            </a:r>
          </a:p>
        </p:txBody>
      </p:sp>
    </p:spTree>
  </p:cSld>
  <p:clrMapOvr>
    <a:masterClrMapping xmlns:a="http://schemas.openxmlformats.org/drawingml/2006/main"/>
  </p:clrMapOvr>
</p:sld>
</file>