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6388bdc8c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c439b845444726"/>
  </p:sldMasterIdLst>
  <p:sldIdLst>
    <p:sldId xmlns:r="http://schemas.openxmlformats.org/officeDocument/2006/relationships" id="256" r:id="Rb971605e164f44d5"/>
    <p:sldId xmlns:r="http://schemas.openxmlformats.org/officeDocument/2006/relationships" id="257" r:id="R51e7708bdcbb48e9"/>
    <p:sldId xmlns:r="http://schemas.openxmlformats.org/officeDocument/2006/relationships" id="258" r:id="Rd2f3eac76814437e"/>
    <p:sldId xmlns:r="http://schemas.openxmlformats.org/officeDocument/2006/relationships" id="259" r:id="R1ec8a9037b784256"/>
    <p:sldId xmlns:r="http://schemas.openxmlformats.org/officeDocument/2006/relationships" id="260" r:id="R2b0c4c1095984674"/>
    <p:sldId xmlns:r="http://schemas.openxmlformats.org/officeDocument/2006/relationships" id="261" r:id="R018a74fbb38c48d2"/>
    <p:sldId xmlns:r="http://schemas.openxmlformats.org/officeDocument/2006/relationships" id="262" r:id="Rc9c650afae62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439b845444726" /><Relationship Type="http://schemas.openxmlformats.org/officeDocument/2006/relationships/slide" Target="/ppt/slides/slide1.xml" Id="Rb971605e164f44d5" /><Relationship Type="http://schemas.openxmlformats.org/officeDocument/2006/relationships/slide" Target="/ppt/slides/slide2.xml" Id="R51e7708bdcbb48e9" /><Relationship Type="http://schemas.openxmlformats.org/officeDocument/2006/relationships/slide" Target="/ppt/slides/slide3.xml" Id="Rd2f3eac76814437e" /><Relationship Type="http://schemas.openxmlformats.org/officeDocument/2006/relationships/slide" Target="/ppt/slides/slide4.xml" Id="R1ec8a9037b784256" /><Relationship Type="http://schemas.openxmlformats.org/officeDocument/2006/relationships/slide" Target="/ppt/slides/slide5.xml" Id="R2b0c4c1095984674" /><Relationship Type="http://schemas.openxmlformats.org/officeDocument/2006/relationships/slide" Target="/ppt/slides/slide6.xml" Id="R018a74fbb38c48d2" /><Relationship Type="http://schemas.openxmlformats.org/officeDocument/2006/relationships/slide" Target="/ppt/slides/slide7.xml" Id="Rc9c650afae62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4dd71173c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b8bb67f874486" /><Relationship Type="http://schemas.openxmlformats.org/officeDocument/2006/relationships/theme" Target="/ppt/slideMasters/theme/theme1.xml" Id="Rdc586de30055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b8bb67f87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1eee71fe5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5d36a3a06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375b3f147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e936aecf14e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23dc3a8a744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d95e4f5c644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028645c1a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SANDØY BÅTDEKK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SANDØY BÅTDEKK AS ble etablert [år] og holder til i Tvedestrand.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14 193 203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5 958 256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13 634 345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SANDØY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Østeråveien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4904 Tvedestrand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16 96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979 707 665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SANDØY BÅTDEKK AS</a:t>
            </a:r>
          </a:p>
        </p:txBody>
      </p:sp>
    </p:spTree>
  </p:cSld>
  <p:clrMapOvr>
    <a:masterClrMapping xmlns:a="http://schemas.openxmlformats.org/drawingml/2006/main"/>
  </p:clrMapOvr>
</p:sld>
</file>