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3bffc3fb9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59244c77f40fa"/>
  </p:sldMasterIdLst>
  <p:sldIdLst>
    <p:sldId xmlns:r="http://schemas.openxmlformats.org/officeDocument/2006/relationships" id="256" r:id="R78cfcf7673e64a3f"/>
    <p:sldId xmlns:r="http://schemas.openxmlformats.org/officeDocument/2006/relationships" id="257" r:id="R7e89653511f3409b"/>
    <p:sldId xmlns:r="http://schemas.openxmlformats.org/officeDocument/2006/relationships" id="258" r:id="R351030a292df43f7"/>
    <p:sldId xmlns:r="http://schemas.openxmlformats.org/officeDocument/2006/relationships" id="259" r:id="R7833685158954551"/>
    <p:sldId xmlns:r="http://schemas.openxmlformats.org/officeDocument/2006/relationships" id="260" r:id="R5fd765caed394031"/>
    <p:sldId xmlns:r="http://schemas.openxmlformats.org/officeDocument/2006/relationships" id="261" r:id="Re7440366934a48ae"/>
    <p:sldId xmlns:r="http://schemas.openxmlformats.org/officeDocument/2006/relationships" id="262" r:id="R27b2e3bd0b6d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59244c77f40fa" /><Relationship Type="http://schemas.openxmlformats.org/officeDocument/2006/relationships/slide" Target="/ppt/slides/slide1.xml" Id="R78cfcf7673e64a3f" /><Relationship Type="http://schemas.openxmlformats.org/officeDocument/2006/relationships/slide" Target="/ppt/slides/slide2.xml" Id="R7e89653511f3409b" /><Relationship Type="http://schemas.openxmlformats.org/officeDocument/2006/relationships/slide" Target="/ppt/slides/slide3.xml" Id="R351030a292df43f7" /><Relationship Type="http://schemas.openxmlformats.org/officeDocument/2006/relationships/slide" Target="/ppt/slides/slide4.xml" Id="R7833685158954551" /><Relationship Type="http://schemas.openxmlformats.org/officeDocument/2006/relationships/slide" Target="/ppt/slides/slide5.xml" Id="R5fd765caed394031" /><Relationship Type="http://schemas.openxmlformats.org/officeDocument/2006/relationships/slide" Target="/ppt/slides/slide6.xml" Id="Re7440366934a48ae" /><Relationship Type="http://schemas.openxmlformats.org/officeDocument/2006/relationships/slide" Target="/ppt/slides/slide7.xml" Id="R27b2e3bd0b6d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6cf2f5d44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99889cc9477f" /><Relationship Type="http://schemas.openxmlformats.org/officeDocument/2006/relationships/theme" Target="/ppt/slideMasters/theme/theme1.xml" Id="Re3e998d62e01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e99889cc9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8f8f868a42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ede633a79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8e7611b22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66929fb85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f92d7dc90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42dddc39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147db5e4e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MELLOM LINJENE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 LINJENE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2 448 216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KALVØ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Operagata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a-kalvo@online.no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979 694 261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 LINJENE AS</a:t>
            </a:r>
          </a:p>
        </p:txBody>
      </p:sp>
    </p:spTree>
  </p:cSld>
  <p:clrMapOvr>
    <a:masterClrMapping xmlns:a="http://schemas.openxmlformats.org/drawingml/2006/main"/>
  </p:clrMapOvr>
</p:sld>
</file>