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9103c6ae404b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3c25aaa30b4b65"/>
  </p:sldMasterIdLst>
  <p:sldIdLst>
    <p:sldId xmlns:r="http://schemas.openxmlformats.org/officeDocument/2006/relationships" id="256" r:id="Rf8c72c6c57174218"/>
    <p:sldId xmlns:r="http://schemas.openxmlformats.org/officeDocument/2006/relationships" id="257" r:id="Rc19d83adfc7a49d3"/>
    <p:sldId xmlns:r="http://schemas.openxmlformats.org/officeDocument/2006/relationships" id="258" r:id="R3d118d223e0b4f1b"/>
    <p:sldId xmlns:r="http://schemas.openxmlformats.org/officeDocument/2006/relationships" id="259" r:id="R4836fb1aaafa4278"/>
    <p:sldId xmlns:r="http://schemas.openxmlformats.org/officeDocument/2006/relationships" id="260" r:id="R8bc912f096d0483e"/>
    <p:sldId xmlns:r="http://schemas.openxmlformats.org/officeDocument/2006/relationships" id="261" r:id="Rbb65b8b9989c41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3c25aaa30b4b65" /><Relationship Type="http://schemas.openxmlformats.org/officeDocument/2006/relationships/slide" Target="/ppt/slides/slide1.xml" Id="Rf8c72c6c57174218" /><Relationship Type="http://schemas.openxmlformats.org/officeDocument/2006/relationships/slide" Target="/ppt/slides/slide2.xml" Id="Rc19d83adfc7a49d3" /><Relationship Type="http://schemas.openxmlformats.org/officeDocument/2006/relationships/slide" Target="/ppt/slides/slide3.xml" Id="R3d118d223e0b4f1b" /><Relationship Type="http://schemas.openxmlformats.org/officeDocument/2006/relationships/slide" Target="/ppt/slides/slide4.xml" Id="R4836fb1aaafa4278" /><Relationship Type="http://schemas.openxmlformats.org/officeDocument/2006/relationships/slide" Target="/ppt/slides/slide5.xml" Id="R8bc912f096d0483e" /><Relationship Type="http://schemas.openxmlformats.org/officeDocument/2006/relationships/slide" Target="/ppt/slides/slide6.xml" Id="Rbb65b8b9989c41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2eb378b48047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3fd97bbcf42eb" /><Relationship Type="http://schemas.openxmlformats.org/officeDocument/2006/relationships/theme" Target="/ppt/slideMasters/theme/theme1.xml" Id="Rd79cc17461434c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43fd97bbcf42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c336f8f9f49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3063c581741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4d5e708d342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716e7a87247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e940191234f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56793b72548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126 718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979 685 696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LOMSK AS</a:t>
            </a:r>
          </a:p>
        </p:txBody>
      </p:sp>
    </p:spTree>
  </p:cSld>
  <p:clrMapOvr>
    <a:masterClrMapping xmlns:a="http://schemas.openxmlformats.org/drawingml/2006/main"/>
  </p:clrMapOvr>
</p:sld>
</file>