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72034fd80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140d64dfa483e"/>
  </p:sldMasterIdLst>
  <p:sldIdLst>
    <p:sldId xmlns:r="http://schemas.openxmlformats.org/officeDocument/2006/relationships" id="256" r:id="Rcdc15d5cf5834ef8"/>
    <p:sldId xmlns:r="http://schemas.openxmlformats.org/officeDocument/2006/relationships" id="257" r:id="R55b7a934edf24418"/>
    <p:sldId xmlns:r="http://schemas.openxmlformats.org/officeDocument/2006/relationships" id="258" r:id="R68556459ccb84ecd"/>
    <p:sldId xmlns:r="http://schemas.openxmlformats.org/officeDocument/2006/relationships" id="259" r:id="R98de6a21ccb54d61"/>
    <p:sldId xmlns:r="http://schemas.openxmlformats.org/officeDocument/2006/relationships" id="260" r:id="R2f2759c4354043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140d64dfa483e" /><Relationship Type="http://schemas.openxmlformats.org/officeDocument/2006/relationships/slide" Target="/ppt/slides/slide1.xml" Id="Rcdc15d5cf5834ef8" /><Relationship Type="http://schemas.openxmlformats.org/officeDocument/2006/relationships/slide" Target="/ppt/slides/slide2.xml" Id="R55b7a934edf24418" /><Relationship Type="http://schemas.openxmlformats.org/officeDocument/2006/relationships/slide" Target="/ppt/slides/slide3.xml" Id="R68556459ccb84ecd" /><Relationship Type="http://schemas.openxmlformats.org/officeDocument/2006/relationships/slide" Target="/ppt/slides/slide4.xml" Id="R98de6a21ccb54d61" /><Relationship Type="http://schemas.openxmlformats.org/officeDocument/2006/relationships/slide" Target="/ppt/slides/slide5.xml" Id="R2f2759c4354043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03d70d153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74fe9b99c490a" /><Relationship Type="http://schemas.openxmlformats.org/officeDocument/2006/relationships/theme" Target="/ppt/slideMasters/theme/theme1.xml" Id="R2c80f60f17f8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74fe9b99c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f98df72b9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5138fd8e6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29491e97a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931bd2006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e1a8b8a73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