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1311e5db9545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25de15441411b"/>
  </p:sldMasterIdLst>
  <p:sldIdLst>
    <p:sldId xmlns:r="http://schemas.openxmlformats.org/officeDocument/2006/relationships" id="256" r:id="Re4b3803b099145e1"/>
    <p:sldId xmlns:r="http://schemas.openxmlformats.org/officeDocument/2006/relationships" id="257" r:id="R1694756f081249b9"/>
    <p:sldId xmlns:r="http://schemas.openxmlformats.org/officeDocument/2006/relationships" id="258" r:id="R1753d3ba57b7426b"/>
    <p:sldId xmlns:r="http://schemas.openxmlformats.org/officeDocument/2006/relationships" id="259" r:id="Ra41168bd690347f6"/>
    <p:sldId xmlns:r="http://schemas.openxmlformats.org/officeDocument/2006/relationships" id="260" r:id="R8d0937645e554b4f"/>
    <p:sldId xmlns:r="http://schemas.openxmlformats.org/officeDocument/2006/relationships" id="261" r:id="R393d9e7354734d2b"/>
    <p:sldId xmlns:r="http://schemas.openxmlformats.org/officeDocument/2006/relationships" id="262" r:id="R60f4d2bab1ba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25de15441411b" /><Relationship Type="http://schemas.openxmlformats.org/officeDocument/2006/relationships/slide" Target="/ppt/slides/slide1.xml" Id="Re4b3803b099145e1" /><Relationship Type="http://schemas.openxmlformats.org/officeDocument/2006/relationships/slide" Target="/ppt/slides/slide2.xml" Id="R1694756f081249b9" /><Relationship Type="http://schemas.openxmlformats.org/officeDocument/2006/relationships/slide" Target="/ppt/slides/slide3.xml" Id="R1753d3ba57b7426b" /><Relationship Type="http://schemas.openxmlformats.org/officeDocument/2006/relationships/slide" Target="/ppt/slides/slide4.xml" Id="Ra41168bd690347f6" /><Relationship Type="http://schemas.openxmlformats.org/officeDocument/2006/relationships/slide" Target="/ppt/slides/slide5.xml" Id="R8d0937645e554b4f" /><Relationship Type="http://schemas.openxmlformats.org/officeDocument/2006/relationships/slide" Target="/ppt/slides/slide6.xml" Id="R393d9e7354734d2b" /><Relationship Type="http://schemas.openxmlformats.org/officeDocument/2006/relationships/slide" Target="/ppt/slides/slide7.xml" Id="R60f4d2bab1ba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156e477a8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47d3f23654d3e" /><Relationship Type="http://schemas.openxmlformats.org/officeDocument/2006/relationships/theme" Target="/ppt/slideMasters/theme/theme1.xml" Id="R9166ede52cef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47d3f2365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658e1af59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7aac66dff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de3cf14f54e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35d8bd859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f21a7230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f2eed931e44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6f4a3445843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INCICON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INCICON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1 770 166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1 906 450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Abildsø Gård, Enebakkveien 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www.incicon.com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979 645 481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INCICON AS</a:t>
            </a:r>
          </a:p>
        </p:txBody>
      </p:sp>
    </p:spTree>
  </p:cSld>
  <p:clrMapOvr>
    <a:masterClrMapping xmlns:a="http://schemas.openxmlformats.org/drawingml/2006/main"/>
  </p:clrMapOvr>
</p:sld>
</file>