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ace67fd5845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3b171e1334834"/>
  </p:sldMasterIdLst>
  <p:sldIdLst>
    <p:sldId xmlns:r="http://schemas.openxmlformats.org/officeDocument/2006/relationships" id="256" r:id="R295c3ab056ae424e"/>
    <p:sldId xmlns:r="http://schemas.openxmlformats.org/officeDocument/2006/relationships" id="257" r:id="R57b97ec4a24c4ca0"/>
    <p:sldId xmlns:r="http://schemas.openxmlformats.org/officeDocument/2006/relationships" id="258" r:id="Rea010bb5c60b407c"/>
    <p:sldId xmlns:r="http://schemas.openxmlformats.org/officeDocument/2006/relationships" id="259" r:id="R3c1f1b2cc9714946"/>
    <p:sldId xmlns:r="http://schemas.openxmlformats.org/officeDocument/2006/relationships" id="260" r:id="R318eb706a24b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3b171e1334834" /><Relationship Type="http://schemas.openxmlformats.org/officeDocument/2006/relationships/slide" Target="/ppt/slides/slide1.xml" Id="R295c3ab056ae424e" /><Relationship Type="http://schemas.openxmlformats.org/officeDocument/2006/relationships/slide" Target="/ppt/slides/slide2.xml" Id="R57b97ec4a24c4ca0" /><Relationship Type="http://schemas.openxmlformats.org/officeDocument/2006/relationships/slide" Target="/ppt/slides/slide3.xml" Id="Rea010bb5c60b407c" /><Relationship Type="http://schemas.openxmlformats.org/officeDocument/2006/relationships/slide" Target="/ppt/slides/slide4.xml" Id="R3c1f1b2cc9714946" /><Relationship Type="http://schemas.openxmlformats.org/officeDocument/2006/relationships/slide" Target="/ppt/slides/slide5.xml" Id="R318eb706a24b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5b53f4b2a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a671ce1e041ed" /><Relationship Type="http://schemas.openxmlformats.org/officeDocument/2006/relationships/theme" Target="/ppt/slideMasters/theme/theme1.xml" Id="R3eb5f9095de7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a671ce1e0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26f4f8081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927b0af8a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e2f821366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5461c1439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f87f6907d4c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TYRISTRAND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TYRISTRAND BYGGEVARER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979 628 404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