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3ecee0a9547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8421f19a0545f9"/>
  </p:sldMasterIdLst>
  <p:sldIdLst>
    <p:sldId xmlns:r="http://schemas.openxmlformats.org/officeDocument/2006/relationships" id="256" r:id="R4b698508bca349ea"/>
    <p:sldId xmlns:r="http://schemas.openxmlformats.org/officeDocument/2006/relationships" id="257" r:id="Rc6f3d7867abf4060"/>
    <p:sldId xmlns:r="http://schemas.openxmlformats.org/officeDocument/2006/relationships" id="258" r:id="Rbbcc648ca94d4ac9"/>
    <p:sldId xmlns:r="http://schemas.openxmlformats.org/officeDocument/2006/relationships" id="259" r:id="R4d573cc5ad0240f4"/>
    <p:sldId xmlns:r="http://schemas.openxmlformats.org/officeDocument/2006/relationships" id="260" r:id="Rd191bdcf0a834d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421f19a0545f9" /><Relationship Type="http://schemas.openxmlformats.org/officeDocument/2006/relationships/slide" Target="/ppt/slides/slide1.xml" Id="R4b698508bca349ea" /><Relationship Type="http://schemas.openxmlformats.org/officeDocument/2006/relationships/slide" Target="/ppt/slides/slide2.xml" Id="Rc6f3d7867abf4060" /><Relationship Type="http://schemas.openxmlformats.org/officeDocument/2006/relationships/slide" Target="/ppt/slides/slide3.xml" Id="Rbbcc648ca94d4ac9" /><Relationship Type="http://schemas.openxmlformats.org/officeDocument/2006/relationships/slide" Target="/ppt/slides/slide4.xml" Id="R4d573cc5ad0240f4" /><Relationship Type="http://schemas.openxmlformats.org/officeDocument/2006/relationships/slide" Target="/ppt/slides/slide5.xml" Id="Rd191bdcf0a834d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15d7e01154f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5beade37c4cd4" /><Relationship Type="http://schemas.openxmlformats.org/officeDocument/2006/relationships/theme" Target="/ppt/slideMasters/theme/theme1.xml" Id="Ra6c2b49f3b6e42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a5beade37c4c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7ee01421644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59087f86b4a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c8e388cdc4c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9feb43df84c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68f660a784e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LERCHE ADRUP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LERCHE ADRUP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LERCHE ADRUP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LERCHE ADRUP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LERCHE ADRUP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LERCHE ADRUP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979 624 352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LERCHE ADRUP AS</a:t>
            </a:r>
          </a:p>
        </p:txBody>
      </p:sp>
    </p:spTree>
  </p:cSld>
  <p:clrMapOvr>
    <a:masterClrMapping xmlns:a="http://schemas.openxmlformats.org/drawingml/2006/main"/>
  </p:clrMapOvr>
</p:sld>
</file>