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b74211e49f49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70a38435974139"/>
  </p:sldMasterIdLst>
  <p:sldIdLst>
    <p:sldId xmlns:r="http://schemas.openxmlformats.org/officeDocument/2006/relationships" id="256" r:id="Rdab15679d0bd4624"/>
    <p:sldId xmlns:r="http://schemas.openxmlformats.org/officeDocument/2006/relationships" id="257" r:id="R5097eadc2a0f4604"/>
    <p:sldId xmlns:r="http://schemas.openxmlformats.org/officeDocument/2006/relationships" id="258" r:id="R9f18bf74f8184035"/>
    <p:sldId xmlns:r="http://schemas.openxmlformats.org/officeDocument/2006/relationships" id="259" r:id="Rba6092e977ca4806"/>
    <p:sldId xmlns:r="http://schemas.openxmlformats.org/officeDocument/2006/relationships" id="260" r:id="R21bafad1eca84d9b"/>
    <p:sldId xmlns:r="http://schemas.openxmlformats.org/officeDocument/2006/relationships" id="261" r:id="R83d1ffcae5334317"/>
    <p:sldId xmlns:r="http://schemas.openxmlformats.org/officeDocument/2006/relationships" id="262" r:id="Rd4ddf0ee59e94c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0a38435974139" /><Relationship Type="http://schemas.openxmlformats.org/officeDocument/2006/relationships/slide" Target="/ppt/slides/slide1.xml" Id="Rdab15679d0bd4624" /><Relationship Type="http://schemas.openxmlformats.org/officeDocument/2006/relationships/slide" Target="/ppt/slides/slide2.xml" Id="R5097eadc2a0f4604" /><Relationship Type="http://schemas.openxmlformats.org/officeDocument/2006/relationships/slide" Target="/ppt/slides/slide3.xml" Id="R9f18bf74f8184035" /><Relationship Type="http://schemas.openxmlformats.org/officeDocument/2006/relationships/slide" Target="/ppt/slides/slide4.xml" Id="Rba6092e977ca4806" /><Relationship Type="http://schemas.openxmlformats.org/officeDocument/2006/relationships/slide" Target="/ppt/slides/slide5.xml" Id="R21bafad1eca84d9b" /><Relationship Type="http://schemas.openxmlformats.org/officeDocument/2006/relationships/slide" Target="/ppt/slides/slide6.xml" Id="R83d1ffcae5334317" /><Relationship Type="http://schemas.openxmlformats.org/officeDocument/2006/relationships/slide" Target="/ppt/slides/slide7.xml" Id="Rd4ddf0ee59e94c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3fbe74e12c47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35f761afd4127" /><Relationship Type="http://schemas.openxmlformats.org/officeDocument/2006/relationships/theme" Target="/ppt/slideMasters/theme/theme1.xml" Id="Ra02901576df440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835f761afd41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d36b102654d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46f212e0c43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2409f03cd49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18c0e2d9c48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babed6df846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bb5a5fd7d44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53380372c43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SIVILARKITEKTENE HOEM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SIVILARKITEKTENE HOEM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13 134 888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14 386 301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ELISABETH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TORDIS GRØNSTAD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ELISABETH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TORDIS GRØNSTAD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Ring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979 599 749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