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011696046649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c8aea77e7e467a"/>
  </p:sldMasterIdLst>
  <p:sldIdLst>
    <p:sldId xmlns:r="http://schemas.openxmlformats.org/officeDocument/2006/relationships" id="256" r:id="Ra7d4047bb58b4210"/>
    <p:sldId xmlns:r="http://schemas.openxmlformats.org/officeDocument/2006/relationships" id="257" r:id="R7fa1e17bd05340b1"/>
    <p:sldId xmlns:r="http://schemas.openxmlformats.org/officeDocument/2006/relationships" id="258" r:id="Rd3932187bd344ebb"/>
    <p:sldId xmlns:r="http://schemas.openxmlformats.org/officeDocument/2006/relationships" id="259" r:id="R5ae02353fac4479c"/>
    <p:sldId xmlns:r="http://schemas.openxmlformats.org/officeDocument/2006/relationships" id="260" r:id="R911892f9268f42d2"/>
    <p:sldId xmlns:r="http://schemas.openxmlformats.org/officeDocument/2006/relationships" id="261" r:id="Rf736b4eec2fd40ef"/>
    <p:sldId xmlns:r="http://schemas.openxmlformats.org/officeDocument/2006/relationships" id="262" r:id="R28ecfdc16c04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8aea77e7e467a" /><Relationship Type="http://schemas.openxmlformats.org/officeDocument/2006/relationships/slide" Target="/ppt/slides/slide1.xml" Id="Ra7d4047bb58b4210" /><Relationship Type="http://schemas.openxmlformats.org/officeDocument/2006/relationships/slide" Target="/ppt/slides/slide2.xml" Id="R7fa1e17bd05340b1" /><Relationship Type="http://schemas.openxmlformats.org/officeDocument/2006/relationships/slide" Target="/ppt/slides/slide3.xml" Id="Rd3932187bd344ebb" /><Relationship Type="http://schemas.openxmlformats.org/officeDocument/2006/relationships/slide" Target="/ppt/slides/slide4.xml" Id="R5ae02353fac4479c" /><Relationship Type="http://schemas.openxmlformats.org/officeDocument/2006/relationships/slide" Target="/ppt/slides/slide5.xml" Id="R911892f9268f42d2" /><Relationship Type="http://schemas.openxmlformats.org/officeDocument/2006/relationships/slide" Target="/ppt/slides/slide6.xml" Id="Rf736b4eec2fd40ef" /><Relationship Type="http://schemas.openxmlformats.org/officeDocument/2006/relationships/slide" Target="/ppt/slides/slide7.xml" Id="R28ecfdc16c04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bd020a51b46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3070b98db4338" /><Relationship Type="http://schemas.openxmlformats.org/officeDocument/2006/relationships/theme" Target="/ppt/slideMasters/theme/theme1.xml" Id="R6fc0b0b80fb947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93070b98db43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d0fded90f4a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5709fea9243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d820183ef43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44fac9e2b4c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9c2c76633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0189575d74a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0cbed744846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HUS OG HYTTE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HUS OG HYTTE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3 439 608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518 725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419 008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1 377 710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2 268 586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SANDHOLT BJURSTRØM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Åletjernveien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70 07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979 566 913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