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0e96bba98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1028a9fea469b"/>
  </p:sldMasterIdLst>
  <p:sldIdLst>
    <p:sldId xmlns:r="http://schemas.openxmlformats.org/officeDocument/2006/relationships" id="256" r:id="R1c5590303d4b4055"/>
    <p:sldId xmlns:r="http://schemas.openxmlformats.org/officeDocument/2006/relationships" id="257" r:id="Rb54bda3a86174016"/>
    <p:sldId xmlns:r="http://schemas.openxmlformats.org/officeDocument/2006/relationships" id="258" r:id="R5ba96013b00e42b7"/>
    <p:sldId xmlns:r="http://schemas.openxmlformats.org/officeDocument/2006/relationships" id="259" r:id="R94a0c89751f04269"/>
    <p:sldId xmlns:r="http://schemas.openxmlformats.org/officeDocument/2006/relationships" id="260" r:id="R379a45a17bbd4a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1028a9fea469b" /><Relationship Type="http://schemas.openxmlformats.org/officeDocument/2006/relationships/slide" Target="/ppt/slides/slide1.xml" Id="R1c5590303d4b4055" /><Relationship Type="http://schemas.openxmlformats.org/officeDocument/2006/relationships/slide" Target="/ppt/slides/slide2.xml" Id="Rb54bda3a86174016" /><Relationship Type="http://schemas.openxmlformats.org/officeDocument/2006/relationships/slide" Target="/ppt/slides/slide3.xml" Id="R5ba96013b00e42b7" /><Relationship Type="http://schemas.openxmlformats.org/officeDocument/2006/relationships/slide" Target="/ppt/slides/slide4.xml" Id="R94a0c89751f04269" /><Relationship Type="http://schemas.openxmlformats.org/officeDocument/2006/relationships/slide" Target="/ppt/slides/slide5.xml" Id="R379a45a17bbd4a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c97abb27e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630b66c6c4181" /><Relationship Type="http://schemas.openxmlformats.org/officeDocument/2006/relationships/theme" Target="/ppt/slideMasters/theme/theme1.xml" Id="Rdb659446f4fb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630b66c6c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e0f2636ce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1362db93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e4cd6320b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e7c81ddfe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0dce0050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NETT AS</a:t>
            </a:r>
          </a:p>
        </p:txBody>
      </p:sp>
    </p:spTree>
  </p:cSld>
  <p:clrMapOvr>
    <a:masterClrMapping xmlns:a="http://schemas.openxmlformats.org/drawingml/2006/main"/>
  </p:clrMapOvr>
</p:sld>
</file>