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241e116ec1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59cb3839e4a6f"/>
  </p:sldMasterIdLst>
  <p:sldIdLst>
    <p:sldId xmlns:r="http://schemas.openxmlformats.org/officeDocument/2006/relationships" id="256" r:id="R3b046178f7004eb2"/>
    <p:sldId xmlns:r="http://schemas.openxmlformats.org/officeDocument/2006/relationships" id="257" r:id="Raa682c0d801d4afc"/>
    <p:sldId xmlns:r="http://schemas.openxmlformats.org/officeDocument/2006/relationships" id="258" r:id="Re69477f07616418b"/>
    <p:sldId xmlns:r="http://schemas.openxmlformats.org/officeDocument/2006/relationships" id="259" r:id="R24fb0be0856c4938"/>
    <p:sldId xmlns:r="http://schemas.openxmlformats.org/officeDocument/2006/relationships" id="260" r:id="R822789fd38e14b3a"/>
    <p:sldId xmlns:r="http://schemas.openxmlformats.org/officeDocument/2006/relationships" id="261" r:id="R56e5e7d569084832"/>
    <p:sldId xmlns:r="http://schemas.openxmlformats.org/officeDocument/2006/relationships" id="262" r:id="R8f7043c1f485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59cb3839e4a6f" /><Relationship Type="http://schemas.openxmlformats.org/officeDocument/2006/relationships/slide" Target="/ppt/slides/slide1.xml" Id="R3b046178f7004eb2" /><Relationship Type="http://schemas.openxmlformats.org/officeDocument/2006/relationships/slide" Target="/ppt/slides/slide2.xml" Id="Raa682c0d801d4afc" /><Relationship Type="http://schemas.openxmlformats.org/officeDocument/2006/relationships/slide" Target="/ppt/slides/slide3.xml" Id="Re69477f07616418b" /><Relationship Type="http://schemas.openxmlformats.org/officeDocument/2006/relationships/slide" Target="/ppt/slides/slide4.xml" Id="R24fb0be0856c4938" /><Relationship Type="http://schemas.openxmlformats.org/officeDocument/2006/relationships/slide" Target="/ppt/slides/slide5.xml" Id="R822789fd38e14b3a" /><Relationship Type="http://schemas.openxmlformats.org/officeDocument/2006/relationships/slide" Target="/ppt/slides/slide6.xml" Id="R56e5e7d569084832" /><Relationship Type="http://schemas.openxmlformats.org/officeDocument/2006/relationships/slide" Target="/ppt/slides/slide7.xml" Id="R8f7043c1f485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6c362757142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0ab0ba464cdd" /><Relationship Type="http://schemas.openxmlformats.org/officeDocument/2006/relationships/theme" Target="/ppt/slideMasters/theme/theme1.xml" Id="R20f969b3ff3b42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eb0ab0ba46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f28fc673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36f844abf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437b194f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e0aadbeaa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064be3e93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5ec0592840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6e7e311846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JO G 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JO G STRAND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13 646 381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−1 073 164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−976 653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5 091 523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 EIENDOM AS  –  72,0 %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MORTEN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AAGE  –  14,0 %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jo.strand@trollnet.no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979 551 649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JO G STRAND AS</a:t>
            </a:r>
          </a:p>
        </p:txBody>
      </p:sp>
    </p:spTree>
  </p:cSld>
  <p:clrMapOvr>
    <a:masterClrMapping xmlns:a="http://schemas.openxmlformats.org/drawingml/2006/main"/>
  </p:clrMapOvr>
</p:sld>
</file>