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fb4719cdfc41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6a69983fc84692"/>
  </p:sldMasterIdLst>
  <p:sldIdLst>
    <p:sldId xmlns:r="http://schemas.openxmlformats.org/officeDocument/2006/relationships" id="256" r:id="R4e3eca7eebf246e2"/>
    <p:sldId xmlns:r="http://schemas.openxmlformats.org/officeDocument/2006/relationships" id="257" r:id="R729dee2916814c26"/>
    <p:sldId xmlns:r="http://schemas.openxmlformats.org/officeDocument/2006/relationships" id="258" r:id="Rfb61564717694190"/>
    <p:sldId xmlns:r="http://schemas.openxmlformats.org/officeDocument/2006/relationships" id="259" r:id="R387f1f0f74f44989"/>
    <p:sldId xmlns:r="http://schemas.openxmlformats.org/officeDocument/2006/relationships" id="260" r:id="R0576286b7ece4e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6a69983fc84692" /><Relationship Type="http://schemas.openxmlformats.org/officeDocument/2006/relationships/slide" Target="/ppt/slides/slide1.xml" Id="R4e3eca7eebf246e2" /><Relationship Type="http://schemas.openxmlformats.org/officeDocument/2006/relationships/slide" Target="/ppt/slides/slide2.xml" Id="R729dee2916814c26" /><Relationship Type="http://schemas.openxmlformats.org/officeDocument/2006/relationships/slide" Target="/ppt/slides/slide3.xml" Id="Rfb61564717694190" /><Relationship Type="http://schemas.openxmlformats.org/officeDocument/2006/relationships/slide" Target="/ppt/slides/slide4.xml" Id="R387f1f0f74f44989" /><Relationship Type="http://schemas.openxmlformats.org/officeDocument/2006/relationships/slide" Target="/ppt/slides/slide5.xml" Id="R0576286b7ece4e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bdebeb07784c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d731f97b241ba" /><Relationship Type="http://schemas.openxmlformats.org/officeDocument/2006/relationships/theme" Target="/ppt/slideMasters/theme/theme1.xml" Id="R6c2839921ab24d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bd731f97b241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945069acc45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cca3365b84f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93a2c07b44a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8cbef404943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b1df4b72943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LØKEN BILOPPRETTING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LØKEN BILOPPRETTING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LØKEN BILOPPRETTING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LØKEN BILOPPRETTING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LØKEN BILOPPRETTING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LØKEN BILOPPRETTING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979 528 302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LØKEN BILOPPRETTING AS</a:t>
            </a:r>
          </a:p>
        </p:txBody>
      </p:sp>
    </p:spTree>
  </p:cSld>
  <p:clrMapOvr>
    <a:masterClrMapping xmlns:a="http://schemas.openxmlformats.org/drawingml/2006/main"/>
  </p:clrMapOvr>
</p:sld>
</file>