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5cee36497594b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b4cfd2eb0ff414e"/>
  </p:sldMasterIdLst>
  <p:sldIdLst>
    <p:sldId xmlns:r="http://schemas.openxmlformats.org/officeDocument/2006/relationships" id="256" r:id="Re419c35a21964886"/>
    <p:sldId xmlns:r="http://schemas.openxmlformats.org/officeDocument/2006/relationships" id="257" r:id="R03c3fcb84c2f4bac"/>
    <p:sldId xmlns:r="http://schemas.openxmlformats.org/officeDocument/2006/relationships" id="258" r:id="R1a751a5bc84a46ff"/>
    <p:sldId xmlns:r="http://schemas.openxmlformats.org/officeDocument/2006/relationships" id="259" r:id="R6e95bc3406ef437a"/>
    <p:sldId xmlns:r="http://schemas.openxmlformats.org/officeDocument/2006/relationships" id="260" r:id="R448349ae10f044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b4cfd2eb0ff414e" /><Relationship Type="http://schemas.openxmlformats.org/officeDocument/2006/relationships/slide" Target="/ppt/slides/slide1.xml" Id="Re419c35a21964886" /><Relationship Type="http://schemas.openxmlformats.org/officeDocument/2006/relationships/slide" Target="/ppt/slides/slide2.xml" Id="R03c3fcb84c2f4bac" /><Relationship Type="http://schemas.openxmlformats.org/officeDocument/2006/relationships/slide" Target="/ppt/slides/slide3.xml" Id="R1a751a5bc84a46ff" /><Relationship Type="http://schemas.openxmlformats.org/officeDocument/2006/relationships/slide" Target="/ppt/slides/slide4.xml" Id="R6e95bc3406ef437a" /><Relationship Type="http://schemas.openxmlformats.org/officeDocument/2006/relationships/slide" Target="/ppt/slides/slide5.xml" Id="R448349ae10f044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ec430d6b1d43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32a6ef4f4d40fa" /><Relationship Type="http://schemas.openxmlformats.org/officeDocument/2006/relationships/theme" Target="/ppt/slideMasters/theme/theme1.xml" Id="Rfe181fe0826f43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32a6ef4f4d40f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f7c65025ce4a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be4b596a254f5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21dc6ea9154b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205e33e9f4c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7b688afc414f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JONAS STAVNHEIM RENHOLD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STAVNHEIM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 STAVNHEIM RENHOLD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STAVNHEIM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STAVNHEIM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STAVNHEIM RENHOLD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979 524 129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STAVNHEIM RENHOLD AS</a:t>
            </a:r>
          </a:p>
        </p:txBody>
      </p:sp>
    </p:spTree>
  </p:cSld>
  <p:clrMapOvr>
    <a:masterClrMapping xmlns:a="http://schemas.openxmlformats.org/drawingml/2006/main"/>
  </p:clrMapOvr>
</p:sld>
</file>