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4d0502623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49ba71e2d411c"/>
  </p:sldMasterIdLst>
  <p:sldIdLst>
    <p:sldId xmlns:r="http://schemas.openxmlformats.org/officeDocument/2006/relationships" id="256" r:id="R0a5a038f1b4a4277"/>
    <p:sldId xmlns:r="http://schemas.openxmlformats.org/officeDocument/2006/relationships" id="257" r:id="Rac26d6ea51c146ce"/>
    <p:sldId xmlns:r="http://schemas.openxmlformats.org/officeDocument/2006/relationships" id="258" r:id="R4b1d2322a2a34f4c"/>
    <p:sldId xmlns:r="http://schemas.openxmlformats.org/officeDocument/2006/relationships" id="259" r:id="Rd331f0e127e34552"/>
    <p:sldId xmlns:r="http://schemas.openxmlformats.org/officeDocument/2006/relationships" id="260" r:id="R3cbe2df31927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49ba71e2d411c" /><Relationship Type="http://schemas.openxmlformats.org/officeDocument/2006/relationships/slide" Target="/ppt/slides/slide1.xml" Id="R0a5a038f1b4a4277" /><Relationship Type="http://schemas.openxmlformats.org/officeDocument/2006/relationships/slide" Target="/ppt/slides/slide2.xml" Id="Rac26d6ea51c146ce" /><Relationship Type="http://schemas.openxmlformats.org/officeDocument/2006/relationships/slide" Target="/ppt/slides/slide3.xml" Id="R4b1d2322a2a34f4c" /><Relationship Type="http://schemas.openxmlformats.org/officeDocument/2006/relationships/slide" Target="/ppt/slides/slide4.xml" Id="Rd331f0e127e34552" /><Relationship Type="http://schemas.openxmlformats.org/officeDocument/2006/relationships/slide" Target="/ppt/slides/slide5.xml" Id="R3cbe2df31927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039bb9160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06ce084241e0" /><Relationship Type="http://schemas.openxmlformats.org/officeDocument/2006/relationships/theme" Target="/ppt/slideMasters/theme/theme1.xml" Id="R95ed8f572a36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9c06ce084241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fc4ec84a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d1a32807e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191ad6e864c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f45a3985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98b021056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979 523 645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IDANT AS</a:t>
            </a:r>
          </a:p>
        </p:txBody>
      </p:sp>
    </p:spTree>
  </p:cSld>
  <p:clrMapOvr>
    <a:masterClrMapping xmlns:a="http://schemas.openxmlformats.org/drawingml/2006/main"/>
  </p:clrMapOvr>
</p:sld>
</file>