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3c3097152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22eeff34a24e04"/>
  </p:sldMasterIdLst>
  <p:sldIdLst>
    <p:sldId xmlns:r="http://schemas.openxmlformats.org/officeDocument/2006/relationships" id="256" r:id="Rb7c1b5a742144185"/>
    <p:sldId xmlns:r="http://schemas.openxmlformats.org/officeDocument/2006/relationships" id="257" r:id="R9014cf2cabd54d2a"/>
    <p:sldId xmlns:r="http://schemas.openxmlformats.org/officeDocument/2006/relationships" id="258" r:id="Rbdae1c67e706425a"/>
    <p:sldId xmlns:r="http://schemas.openxmlformats.org/officeDocument/2006/relationships" id="259" r:id="Rb3347e8c63cc4e16"/>
    <p:sldId xmlns:r="http://schemas.openxmlformats.org/officeDocument/2006/relationships" id="260" r:id="R72216eab67cf49bf"/>
    <p:sldId xmlns:r="http://schemas.openxmlformats.org/officeDocument/2006/relationships" id="261" r:id="Rec023392972f41d2"/>
    <p:sldId xmlns:r="http://schemas.openxmlformats.org/officeDocument/2006/relationships" id="262" r:id="R1ae5781738ba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2eeff34a24e04" /><Relationship Type="http://schemas.openxmlformats.org/officeDocument/2006/relationships/slide" Target="/ppt/slides/slide1.xml" Id="Rb7c1b5a742144185" /><Relationship Type="http://schemas.openxmlformats.org/officeDocument/2006/relationships/slide" Target="/ppt/slides/slide2.xml" Id="R9014cf2cabd54d2a" /><Relationship Type="http://schemas.openxmlformats.org/officeDocument/2006/relationships/slide" Target="/ppt/slides/slide3.xml" Id="Rbdae1c67e706425a" /><Relationship Type="http://schemas.openxmlformats.org/officeDocument/2006/relationships/slide" Target="/ppt/slides/slide4.xml" Id="Rb3347e8c63cc4e16" /><Relationship Type="http://schemas.openxmlformats.org/officeDocument/2006/relationships/slide" Target="/ppt/slides/slide5.xml" Id="R72216eab67cf49bf" /><Relationship Type="http://schemas.openxmlformats.org/officeDocument/2006/relationships/slide" Target="/ppt/slides/slide6.xml" Id="Rec023392972f41d2" /><Relationship Type="http://schemas.openxmlformats.org/officeDocument/2006/relationships/slide" Target="/ppt/slides/slide7.xml" Id="R1ae5781738ba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d78c1abe4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3adb9b7a041b1" /><Relationship Type="http://schemas.openxmlformats.org/officeDocument/2006/relationships/theme" Target="/ppt/slideMasters/theme/theme1.xml" Id="Rea56fcc09cf4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3adb9b7a0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2cc1a5791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2eef0c228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7ebc2b269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2cc2e9644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044a88d2c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5a7449fe9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ab3c18848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RABBE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RABBE ARKITEKTER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649 557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 SONDOF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SUSANNE AMIRA M.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979 516 614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RABBE ARKITEKTER AS</a:t>
            </a:r>
          </a:p>
        </p:txBody>
      </p:sp>
    </p:spTree>
  </p:cSld>
  <p:clrMapOvr>
    <a:masterClrMapping xmlns:a="http://schemas.openxmlformats.org/drawingml/2006/main"/>
  </p:clrMapOvr>
</p:sld>
</file>