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e604aa301c46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760ed00b9e451e"/>
  </p:sldMasterIdLst>
  <p:sldIdLst>
    <p:sldId xmlns:r="http://schemas.openxmlformats.org/officeDocument/2006/relationships" id="256" r:id="Ra86c3d0b68d64899"/>
    <p:sldId xmlns:r="http://schemas.openxmlformats.org/officeDocument/2006/relationships" id="257" r:id="R711e2e6777d54dc6"/>
    <p:sldId xmlns:r="http://schemas.openxmlformats.org/officeDocument/2006/relationships" id="258" r:id="R12168cf502f6476f"/>
    <p:sldId xmlns:r="http://schemas.openxmlformats.org/officeDocument/2006/relationships" id="259" r:id="R4fe322e80e49428e"/>
    <p:sldId xmlns:r="http://schemas.openxmlformats.org/officeDocument/2006/relationships" id="260" r:id="R2d0b79c459f34e44"/>
    <p:sldId xmlns:r="http://schemas.openxmlformats.org/officeDocument/2006/relationships" id="261" r:id="Rd8a952d2026441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760ed00b9e451e" /><Relationship Type="http://schemas.openxmlformats.org/officeDocument/2006/relationships/slide" Target="/ppt/slides/slide1.xml" Id="Ra86c3d0b68d64899" /><Relationship Type="http://schemas.openxmlformats.org/officeDocument/2006/relationships/slide" Target="/ppt/slides/slide2.xml" Id="R711e2e6777d54dc6" /><Relationship Type="http://schemas.openxmlformats.org/officeDocument/2006/relationships/slide" Target="/ppt/slides/slide3.xml" Id="R12168cf502f6476f" /><Relationship Type="http://schemas.openxmlformats.org/officeDocument/2006/relationships/slide" Target="/ppt/slides/slide4.xml" Id="R4fe322e80e49428e" /><Relationship Type="http://schemas.openxmlformats.org/officeDocument/2006/relationships/slide" Target="/ppt/slides/slide5.xml" Id="R2d0b79c459f34e44" /><Relationship Type="http://schemas.openxmlformats.org/officeDocument/2006/relationships/slide" Target="/ppt/slides/slide6.xml" Id="Rd8a952d2026441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7ce5181de24a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bd2669ce546b6" /><Relationship Type="http://schemas.openxmlformats.org/officeDocument/2006/relationships/theme" Target="/ppt/slideMasters/theme/theme1.xml" Id="R5c06db14defd48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fbd2669ce546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47dd836994e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06680017f45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d24c43a1441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09f6fd4d24f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5b776715046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b872c169a48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CANDYKING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CANDYKING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CANDYKING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CANDYKING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CANDYKING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CANDYKING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134 956 039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3 035 180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2 453 411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5 554 345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97 551 838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CANDYKING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979 514 743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CANDYKING NORGE AS</a:t>
            </a:r>
          </a:p>
        </p:txBody>
      </p:sp>
    </p:spTree>
  </p:cSld>
  <p:clrMapOvr>
    <a:masterClrMapping xmlns:a="http://schemas.openxmlformats.org/drawingml/2006/main"/>
  </p:clrMapOvr>
</p:sld>
</file>