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0ace381d1bb4ae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634c21466df4d59"/>
  </p:sldMasterIdLst>
  <p:sldIdLst>
    <p:sldId xmlns:r="http://schemas.openxmlformats.org/officeDocument/2006/relationships" id="256" r:id="R0b6590aac5eb4062"/>
    <p:sldId xmlns:r="http://schemas.openxmlformats.org/officeDocument/2006/relationships" id="257" r:id="R9c2ed3b5790840ec"/>
    <p:sldId xmlns:r="http://schemas.openxmlformats.org/officeDocument/2006/relationships" id="258" r:id="R23a29de298d645b8"/>
    <p:sldId xmlns:r="http://schemas.openxmlformats.org/officeDocument/2006/relationships" id="259" r:id="Rc8dbe1cd734e43f6"/>
    <p:sldId xmlns:r="http://schemas.openxmlformats.org/officeDocument/2006/relationships" id="260" r:id="Ref86ab5a44764f16"/>
    <p:sldId xmlns:r="http://schemas.openxmlformats.org/officeDocument/2006/relationships" id="261" r:id="R10a710326e5546d0"/>
    <p:sldId xmlns:r="http://schemas.openxmlformats.org/officeDocument/2006/relationships" id="262" r:id="Rcd0b5fb530ed40a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634c21466df4d59" /><Relationship Type="http://schemas.openxmlformats.org/officeDocument/2006/relationships/slide" Target="/ppt/slides/slide1.xml" Id="R0b6590aac5eb4062" /><Relationship Type="http://schemas.openxmlformats.org/officeDocument/2006/relationships/slide" Target="/ppt/slides/slide2.xml" Id="R9c2ed3b5790840ec" /><Relationship Type="http://schemas.openxmlformats.org/officeDocument/2006/relationships/slide" Target="/ppt/slides/slide3.xml" Id="R23a29de298d645b8" /><Relationship Type="http://schemas.openxmlformats.org/officeDocument/2006/relationships/slide" Target="/ppt/slides/slide4.xml" Id="Rc8dbe1cd734e43f6" /><Relationship Type="http://schemas.openxmlformats.org/officeDocument/2006/relationships/slide" Target="/ppt/slides/slide5.xml" Id="Ref86ab5a44764f16" /><Relationship Type="http://schemas.openxmlformats.org/officeDocument/2006/relationships/slide" Target="/ppt/slides/slide6.xml" Id="R10a710326e5546d0" /><Relationship Type="http://schemas.openxmlformats.org/officeDocument/2006/relationships/slide" Target="/ppt/slides/slide7.xml" Id="Rcd0b5fb530ed40a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20c8730d3ca405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40e032ce294547" /><Relationship Type="http://schemas.openxmlformats.org/officeDocument/2006/relationships/theme" Target="/ppt/slideMasters/theme/theme1.xml" Id="R79b41298dfa54ea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740e032ce29454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e063415ed648e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0cff9a5afd470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47e474bccd40b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915c480f2a4d5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2fb7679608420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877dd2177b4dc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94251488954a2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 NILSEN-NYGAARD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 NILSEN-NYGAARD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 NILSEN-NYGAARD AS ble etablert [år] og holder til i Bodø.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 NILSEN-NYGAARD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 NILSEN-NYGAARD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 NILSEN-NYGAARD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32 724 900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−1 327 120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9 488 419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34 883 993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39 841 946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 NILSEN-NYGAARD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AMNN HOLDING AS  –  32,0 %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AMNN HOLDING AS  –  21,3 %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AKNN EIENDOM AS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MENN HOLDING AS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AHNN HOLDING AS  –  7,3 %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MENNDY HOLDING AS  –  7,3 %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 NILSEN-NYGAARD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Storgata 5, Kock-Sentret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8006 Bodø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75 52 20 98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amnn@eurosko.no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979 488 513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 NILSEN-NYGAARD AS</a:t>
            </a:r>
          </a:p>
        </p:txBody>
      </p:sp>
    </p:spTree>
  </p:cSld>
  <p:clrMapOvr>
    <a:masterClrMapping xmlns:a="http://schemas.openxmlformats.org/drawingml/2006/main"/>
  </p:clrMapOvr>
</p:sld>
</file>