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9098a1119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884e681d24426"/>
  </p:sldMasterIdLst>
  <p:sldIdLst>
    <p:sldId xmlns:r="http://schemas.openxmlformats.org/officeDocument/2006/relationships" id="256" r:id="R58840a4d677740e5"/>
    <p:sldId xmlns:r="http://schemas.openxmlformats.org/officeDocument/2006/relationships" id="257" r:id="R8d30c7fdd6854ba3"/>
    <p:sldId xmlns:r="http://schemas.openxmlformats.org/officeDocument/2006/relationships" id="258" r:id="R2de3e91d14a64724"/>
    <p:sldId xmlns:r="http://schemas.openxmlformats.org/officeDocument/2006/relationships" id="259" r:id="Rc513d6b1ebca4f94"/>
    <p:sldId xmlns:r="http://schemas.openxmlformats.org/officeDocument/2006/relationships" id="260" r:id="Re89a6d1f28b442ed"/>
    <p:sldId xmlns:r="http://schemas.openxmlformats.org/officeDocument/2006/relationships" id="261" r:id="Rb168f1cf00604897"/>
    <p:sldId xmlns:r="http://schemas.openxmlformats.org/officeDocument/2006/relationships" id="262" r:id="R1601896f6e9c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884e681d24426" /><Relationship Type="http://schemas.openxmlformats.org/officeDocument/2006/relationships/slide" Target="/ppt/slides/slide1.xml" Id="R58840a4d677740e5" /><Relationship Type="http://schemas.openxmlformats.org/officeDocument/2006/relationships/slide" Target="/ppt/slides/slide2.xml" Id="R8d30c7fdd6854ba3" /><Relationship Type="http://schemas.openxmlformats.org/officeDocument/2006/relationships/slide" Target="/ppt/slides/slide3.xml" Id="R2de3e91d14a64724" /><Relationship Type="http://schemas.openxmlformats.org/officeDocument/2006/relationships/slide" Target="/ppt/slides/slide4.xml" Id="Rc513d6b1ebca4f94" /><Relationship Type="http://schemas.openxmlformats.org/officeDocument/2006/relationships/slide" Target="/ppt/slides/slide5.xml" Id="Re89a6d1f28b442ed" /><Relationship Type="http://schemas.openxmlformats.org/officeDocument/2006/relationships/slide" Target="/ppt/slides/slide6.xml" Id="Rb168f1cf00604897" /><Relationship Type="http://schemas.openxmlformats.org/officeDocument/2006/relationships/slide" Target="/ppt/slides/slide7.xml" Id="R1601896f6e9c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cb64a59dc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4e42eaeb4c93" /><Relationship Type="http://schemas.openxmlformats.org/officeDocument/2006/relationships/theme" Target="/ppt/slideMasters/theme/theme1.xml" Id="R2a9fb596d95f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e4e42eaeb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18f02988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a91462e345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f3c4904c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b71d689e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45c15554f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070e85d8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ee775c75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