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046da6151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889a5bd324be1"/>
  </p:sldMasterIdLst>
  <p:sldIdLst>
    <p:sldId xmlns:r="http://schemas.openxmlformats.org/officeDocument/2006/relationships" id="256" r:id="R1c8cdeb26582416a"/>
    <p:sldId xmlns:r="http://schemas.openxmlformats.org/officeDocument/2006/relationships" id="257" r:id="Rb741933853df4171"/>
    <p:sldId xmlns:r="http://schemas.openxmlformats.org/officeDocument/2006/relationships" id="258" r:id="R8510c22be0a04cfb"/>
    <p:sldId xmlns:r="http://schemas.openxmlformats.org/officeDocument/2006/relationships" id="259" r:id="Rfc047977d0444af8"/>
    <p:sldId xmlns:r="http://schemas.openxmlformats.org/officeDocument/2006/relationships" id="260" r:id="R879d777841f2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889a5bd324be1" /><Relationship Type="http://schemas.openxmlformats.org/officeDocument/2006/relationships/slide" Target="/ppt/slides/slide1.xml" Id="R1c8cdeb26582416a" /><Relationship Type="http://schemas.openxmlformats.org/officeDocument/2006/relationships/slide" Target="/ppt/slides/slide2.xml" Id="Rb741933853df4171" /><Relationship Type="http://schemas.openxmlformats.org/officeDocument/2006/relationships/slide" Target="/ppt/slides/slide3.xml" Id="R8510c22be0a04cfb" /><Relationship Type="http://schemas.openxmlformats.org/officeDocument/2006/relationships/slide" Target="/ppt/slides/slide4.xml" Id="Rfc047977d0444af8" /><Relationship Type="http://schemas.openxmlformats.org/officeDocument/2006/relationships/slide" Target="/ppt/slides/slide5.xml" Id="R879d777841f2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b3e3e288a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42743840f4823" /><Relationship Type="http://schemas.openxmlformats.org/officeDocument/2006/relationships/theme" Target="/ppt/slideMasters/theme/theme1.xml" Id="R193029983521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42743840f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8127f4179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0a58f4a0f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532b3b015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48efcfd10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04e6face6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