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d9f46d98b34b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c77e2abbd4635"/>
  </p:sldMasterIdLst>
  <p:sldIdLst>
    <p:sldId xmlns:r="http://schemas.openxmlformats.org/officeDocument/2006/relationships" id="256" r:id="Rdd3de6e75245403b"/>
    <p:sldId xmlns:r="http://schemas.openxmlformats.org/officeDocument/2006/relationships" id="257" r:id="R4e66a99e05494bd7"/>
    <p:sldId xmlns:r="http://schemas.openxmlformats.org/officeDocument/2006/relationships" id="258" r:id="Rf1b6162f6f844c1d"/>
    <p:sldId xmlns:r="http://schemas.openxmlformats.org/officeDocument/2006/relationships" id="259" r:id="Rcaeff0ff9db7490a"/>
    <p:sldId xmlns:r="http://schemas.openxmlformats.org/officeDocument/2006/relationships" id="260" r:id="R8f98f015f27f48c4"/>
    <p:sldId xmlns:r="http://schemas.openxmlformats.org/officeDocument/2006/relationships" id="261" r:id="R0875afe1c89741f6"/>
    <p:sldId xmlns:r="http://schemas.openxmlformats.org/officeDocument/2006/relationships" id="262" r:id="Rb448a7372451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c77e2abbd4635" /><Relationship Type="http://schemas.openxmlformats.org/officeDocument/2006/relationships/slide" Target="/ppt/slides/slide1.xml" Id="Rdd3de6e75245403b" /><Relationship Type="http://schemas.openxmlformats.org/officeDocument/2006/relationships/slide" Target="/ppt/slides/slide2.xml" Id="R4e66a99e05494bd7" /><Relationship Type="http://schemas.openxmlformats.org/officeDocument/2006/relationships/slide" Target="/ppt/slides/slide3.xml" Id="Rf1b6162f6f844c1d" /><Relationship Type="http://schemas.openxmlformats.org/officeDocument/2006/relationships/slide" Target="/ppt/slides/slide4.xml" Id="Rcaeff0ff9db7490a" /><Relationship Type="http://schemas.openxmlformats.org/officeDocument/2006/relationships/slide" Target="/ppt/slides/slide5.xml" Id="R8f98f015f27f48c4" /><Relationship Type="http://schemas.openxmlformats.org/officeDocument/2006/relationships/slide" Target="/ppt/slides/slide6.xml" Id="R0875afe1c89741f6" /><Relationship Type="http://schemas.openxmlformats.org/officeDocument/2006/relationships/slide" Target="/ppt/slides/slide7.xml" Id="Rb448a7372451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ced2f48c2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7747cda1548b1" /><Relationship Type="http://schemas.openxmlformats.org/officeDocument/2006/relationships/theme" Target="/ppt/slideMasters/theme/theme1.xml" Id="Rb08aa5147a07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e7747cda15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6402a17e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efac42192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b3231b4df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423b0ec3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a64648794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c6000d693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1593371d7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AKC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AKC ARKITEKTER AS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Ordfører Voldens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AKC ARKITEKTER AS</a:t>
            </a:r>
          </a:p>
        </p:txBody>
      </p:sp>
    </p:spTree>
  </p:cSld>
  <p:clrMapOvr>
    <a:masterClrMapping xmlns:a="http://schemas.openxmlformats.org/drawingml/2006/main"/>
  </p:clrMapOvr>
</p:sld>
</file>