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9b501906ba4b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7ef90a8b2d4072"/>
  </p:sldMasterIdLst>
  <p:sldIdLst>
    <p:sldId xmlns:r="http://schemas.openxmlformats.org/officeDocument/2006/relationships" id="256" r:id="R36eb634672cb4980"/>
    <p:sldId xmlns:r="http://schemas.openxmlformats.org/officeDocument/2006/relationships" id="257" r:id="Rf2290fcf14214427"/>
    <p:sldId xmlns:r="http://schemas.openxmlformats.org/officeDocument/2006/relationships" id="258" r:id="Rc3f9e16f65b94e1c"/>
    <p:sldId xmlns:r="http://schemas.openxmlformats.org/officeDocument/2006/relationships" id="259" r:id="Reefdbc4b5cff4472"/>
    <p:sldId xmlns:r="http://schemas.openxmlformats.org/officeDocument/2006/relationships" id="260" r:id="R8fd01a23c04346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7ef90a8b2d4072" /><Relationship Type="http://schemas.openxmlformats.org/officeDocument/2006/relationships/slide" Target="/ppt/slides/slide1.xml" Id="R36eb634672cb4980" /><Relationship Type="http://schemas.openxmlformats.org/officeDocument/2006/relationships/slide" Target="/ppt/slides/slide2.xml" Id="Rf2290fcf14214427" /><Relationship Type="http://schemas.openxmlformats.org/officeDocument/2006/relationships/slide" Target="/ppt/slides/slide3.xml" Id="Rc3f9e16f65b94e1c" /><Relationship Type="http://schemas.openxmlformats.org/officeDocument/2006/relationships/slide" Target="/ppt/slides/slide4.xml" Id="Reefdbc4b5cff4472" /><Relationship Type="http://schemas.openxmlformats.org/officeDocument/2006/relationships/slide" Target="/ppt/slides/slide5.xml" Id="R8fd01a23c04346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4516550daf41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725e9a5a84590" /><Relationship Type="http://schemas.openxmlformats.org/officeDocument/2006/relationships/theme" Target="/ppt/slideMasters/theme/theme1.xml" Id="Rd8821cbf41384b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f725e9a5a845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756aa51ac40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4bbec1ce24b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7000a86d64a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3629139f44d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da69b0f1e43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ANDENÆS VVS ASKER OG BÆRUM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ANDENÆS VVS ASKER OG BÆRUM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ANDENÆS VVS ASKER OG BÆRUM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ANDENÆS VVS ASKER OG BÆRUM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ANDENÆS VVS ASKER OG BÆRUM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ANDENÆS VVS ASKER OG BÆRUM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979 446 233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ANDENÆS VVS ASKER OG BÆRUM AS</a:t>
            </a:r>
          </a:p>
        </p:txBody>
      </p:sp>
    </p:spTree>
  </p:cSld>
  <p:clrMapOvr>
    <a:masterClrMapping xmlns:a="http://schemas.openxmlformats.org/drawingml/2006/main"/>
  </p:clrMapOvr>
</p:sld>
</file>