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ea0b16842645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37aab9ed2a46c0"/>
  </p:sldMasterIdLst>
  <p:sldIdLst>
    <p:sldId xmlns:r="http://schemas.openxmlformats.org/officeDocument/2006/relationships" id="256" r:id="R18fd4d178c8a4f31"/>
    <p:sldId xmlns:r="http://schemas.openxmlformats.org/officeDocument/2006/relationships" id="257" r:id="R395cd29563f9425b"/>
    <p:sldId xmlns:r="http://schemas.openxmlformats.org/officeDocument/2006/relationships" id="258" r:id="Re24c8fcc2a224089"/>
    <p:sldId xmlns:r="http://schemas.openxmlformats.org/officeDocument/2006/relationships" id="259" r:id="Rb18dd56f6fd042ae"/>
    <p:sldId xmlns:r="http://schemas.openxmlformats.org/officeDocument/2006/relationships" id="260" r:id="R1a6f3e01a71f4f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37aab9ed2a46c0" /><Relationship Type="http://schemas.openxmlformats.org/officeDocument/2006/relationships/slide" Target="/ppt/slides/slide1.xml" Id="R18fd4d178c8a4f31" /><Relationship Type="http://schemas.openxmlformats.org/officeDocument/2006/relationships/slide" Target="/ppt/slides/slide2.xml" Id="R395cd29563f9425b" /><Relationship Type="http://schemas.openxmlformats.org/officeDocument/2006/relationships/slide" Target="/ppt/slides/slide3.xml" Id="Re24c8fcc2a224089" /><Relationship Type="http://schemas.openxmlformats.org/officeDocument/2006/relationships/slide" Target="/ppt/slides/slide4.xml" Id="Rb18dd56f6fd042ae" /><Relationship Type="http://schemas.openxmlformats.org/officeDocument/2006/relationships/slide" Target="/ppt/slides/slide5.xml" Id="R1a6f3e01a71f4f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19961dc3f04a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3d33f8d2049a3" /><Relationship Type="http://schemas.openxmlformats.org/officeDocument/2006/relationships/theme" Target="/ppt/slideMasters/theme/theme1.xml" Id="R10ae4987572148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b3d33f8d2049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c279a1d6c49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e66dbfb624e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e9b65e7eb49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9890fe35846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f922e250d4b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CONVESTA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CONVESTA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979 424 787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CONVESTA AS</a:t>
            </a:r>
          </a:p>
        </p:txBody>
      </p:sp>
    </p:spTree>
  </p:cSld>
  <p:clrMapOvr>
    <a:masterClrMapping xmlns:a="http://schemas.openxmlformats.org/drawingml/2006/main"/>
  </p:clrMapOvr>
</p:sld>
</file>