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106c2fe5de4460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1cb5a413c34f5c"/>
  </p:sldMasterIdLst>
  <p:sldIdLst>
    <p:sldId xmlns:r="http://schemas.openxmlformats.org/officeDocument/2006/relationships" id="256" r:id="Rd9f00748b94a44e7"/>
    <p:sldId xmlns:r="http://schemas.openxmlformats.org/officeDocument/2006/relationships" id="257" r:id="Re996638d9d5b4db3"/>
    <p:sldId xmlns:r="http://schemas.openxmlformats.org/officeDocument/2006/relationships" id="258" r:id="Rea1df51c86ae45d8"/>
    <p:sldId xmlns:r="http://schemas.openxmlformats.org/officeDocument/2006/relationships" id="259" r:id="R2fbea96e26f04e5a"/>
    <p:sldId xmlns:r="http://schemas.openxmlformats.org/officeDocument/2006/relationships" id="260" r:id="R4dda2af0114e4bf8"/>
    <p:sldId xmlns:r="http://schemas.openxmlformats.org/officeDocument/2006/relationships" id="261" r:id="R5a513a2bd5a84c9e"/>
    <p:sldId xmlns:r="http://schemas.openxmlformats.org/officeDocument/2006/relationships" id="262" r:id="Rde126b88b8af408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1cb5a413c34f5c" /><Relationship Type="http://schemas.openxmlformats.org/officeDocument/2006/relationships/slide" Target="/ppt/slides/slide1.xml" Id="Rd9f00748b94a44e7" /><Relationship Type="http://schemas.openxmlformats.org/officeDocument/2006/relationships/slide" Target="/ppt/slides/slide2.xml" Id="Re996638d9d5b4db3" /><Relationship Type="http://schemas.openxmlformats.org/officeDocument/2006/relationships/slide" Target="/ppt/slides/slide3.xml" Id="Rea1df51c86ae45d8" /><Relationship Type="http://schemas.openxmlformats.org/officeDocument/2006/relationships/slide" Target="/ppt/slides/slide4.xml" Id="R2fbea96e26f04e5a" /><Relationship Type="http://schemas.openxmlformats.org/officeDocument/2006/relationships/slide" Target="/ppt/slides/slide5.xml" Id="R4dda2af0114e4bf8" /><Relationship Type="http://schemas.openxmlformats.org/officeDocument/2006/relationships/slide" Target="/ppt/slides/slide6.xml" Id="R5a513a2bd5a84c9e" /><Relationship Type="http://schemas.openxmlformats.org/officeDocument/2006/relationships/slide" Target="/ppt/slides/slide7.xml" Id="Rde126b88b8af408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46ec2c8ac040d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375ac324f374bc1" /><Relationship Type="http://schemas.openxmlformats.org/officeDocument/2006/relationships/theme" Target="/ppt/slideMasters/theme/theme1.xml" Id="Rfedbc104241748c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375ac324f374bc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15a5ca2a584dc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6ffcf1c5e3416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894329cf934bc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a6e4413b4ee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4b05fa6884d8d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bddc5cec6421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22f422862f4e3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MAGNE MAGLER WIGGEN SIVILARKITEKTER MNAL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MAGLER WIGGEN SIVILARKITEKTER MNAL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4 637 251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296 154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236 876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515 532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2 141 538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MAGNE MAGLER WIGGEN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Schweigaards gate 34D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0191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17 34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979 423 705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MAGNE MAGLER WIGGEN SIVILARKITEKTER MNAL AS</a:t>
            </a:r>
          </a:p>
        </p:txBody>
      </p:sp>
    </p:spTree>
  </p:cSld>
  <p:clrMapOvr>
    <a:masterClrMapping xmlns:a="http://schemas.openxmlformats.org/drawingml/2006/main"/>
  </p:clrMapOvr>
</p:sld>
</file>