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47422e068a4e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bc7c7811eb4fb9"/>
  </p:sldMasterIdLst>
  <p:sldIdLst>
    <p:sldId xmlns:r="http://schemas.openxmlformats.org/officeDocument/2006/relationships" id="256" r:id="Rb7c8dea53e0e4b56"/>
    <p:sldId xmlns:r="http://schemas.openxmlformats.org/officeDocument/2006/relationships" id="257" r:id="R9468934e552341de"/>
    <p:sldId xmlns:r="http://schemas.openxmlformats.org/officeDocument/2006/relationships" id="258" r:id="Re14f2378e0c74b33"/>
    <p:sldId xmlns:r="http://schemas.openxmlformats.org/officeDocument/2006/relationships" id="259" r:id="R13365012cabd4ca2"/>
    <p:sldId xmlns:r="http://schemas.openxmlformats.org/officeDocument/2006/relationships" id="260" r:id="R539fdfea45b240b3"/>
    <p:sldId xmlns:r="http://schemas.openxmlformats.org/officeDocument/2006/relationships" id="261" r:id="R1585b18fd68f435f"/>
    <p:sldId xmlns:r="http://schemas.openxmlformats.org/officeDocument/2006/relationships" id="262" r:id="Re400ed0a4ba743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c7c7811eb4fb9" /><Relationship Type="http://schemas.openxmlformats.org/officeDocument/2006/relationships/slide" Target="/ppt/slides/slide1.xml" Id="Rb7c8dea53e0e4b56" /><Relationship Type="http://schemas.openxmlformats.org/officeDocument/2006/relationships/slide" Target="/ppt/slides/slide2.xml" Id="R9468934e552341de" /><Relationship Type="http://schemas.openxmlformats.org/officeDocument/2006/relationships/slide" Target="/ppt/slides/slide3.xml" Id="Re14f2378e0c74b33" /><Relationship Type="http://schemas.openxmlformats.org/officeDocument/2006/relationships/slide" Target="/ppt/slides/slide4.xml" Id="R13365012cabd4ca2" /><Relationship Type="http://schemas.openxmlformats.org/officeDocument/2006/relationships/slide" Target="/ppt/slides/slide5.xml" Id="R539fdfea45b240b3" /><Relationship Type="http://schemas.openxmlformats.org/officeDocument/2006/relationships/slide" Target="/ppt/slides/slide6.xml" Id="R1585b18fd68f435f" /><Relationship Type="http://schemas.openxmlformats.org/officeDocument/2006/relationships/slide" Target="/ppt/slides/slide7.xml" Id="Re400ed0a4ba743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f4a4a5a62d46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220e872d24e0a" /><Relationship Type="http://schemas.openxmlformats.org/officeDocument/2006/relationships/theme" Target="/ppt/slideMasters/theme/theme1.xml" Id="Rfb266e4170344a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4220e872d24e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004b38f9a44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ea57ce1414e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709897fa148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c39fc1ef64e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43139d70745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2a565b7bf4a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529945b0341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KREATØR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KREATØR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1 245 795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631 324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498 937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7 659 833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13 273 239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MØRCH INGEBJØRG 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MØRCH SVEN IVAR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Strandpromenaden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979 341 865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KREATØR AS</a:t>
            </a:r>
          </a:p>
        </p:txBody>
      </p:sp>
    </p:spTree>
  </p:cSld>
  <p:clrMapOvr>
    <a:masterClrMapping xmlns:a="http://schemas.openxmlformats.org/drawingml/2006/main"/>
  </p:clrMapOvr>
</p:sld>
</file>