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6cd9e37514e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16eee11ecc4fd3"/>
  </p:sldMasterIdLst>
  <p:sldIdLst>
    <p:sldId xmlns:r="http://schemas.openxmlformats.org/officeDocument/2006/relationships" id="256" r:id="Ref6dd46fc6e44231"/>
    <p:sldId xmlns:r="http://schemas.openxmlformats.org/officeDocument/2006/relationships" id="257" r:id="R5ff254f11f3245fe"/>
    <p:sldId xmlns:r="http://schemas.openxmlformats.org/officeDocument/2006/relationships" id="258" r:id="R72b1c3fab1c64429"/>
    <p:sldId xmlns:r="http://schemas.openxmlformats.org/officeDocument/2006/relationships" id="259" r:id="R6efbaafc057f4469"/>
    <p:sldId xmlns:r="http://schemas.openxmlformats.org/officeDocument/2006/relationships" id="260" r:id="R36903380be6e4903"/>
    <p:sldId xmlns:r="http://schemas.openxmlformats.org/officeDocument/2006/relationships" id="261" r:id="Rf3d8a282e44649a7"/>
    <p:sldId xmlns:r="http://schemas.openxmlformats.org/officeDocument/2006/relationships" id="262" r:id="Rcfe2d914cae9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6eee11ecc4fd3" /><Relationship Type="http://schemas.openxmlformats.org/officeDocument/2006/relationships/slide" Target="/ppt/slides/slide1.xml" Id="Ref6dd46fc6e44231" /><Relationship Type="http://schemas.openxmlformats.org/officeDocument/2006/relationships/slide" Target="/ppt/slides/slide2.xml" Id="R5ff254f11f3245fe" /><Relationship Type="http://schemas.openxmlformats.org/officeDocument/2006/relationships/slide" Target="/ppt/slides/slide3.xml" Id="R72b1c3fab1c64429" /><Relationship Type="http://schemas.openxmlformats.org/officeDocument/2006/relationships/slide" Target="/ppt/slides/slide4.xml" Id="R6efbaafc057f4469" /><Relationship Type="http://schemas.openxmlformats.org/officeDocument/2006/relationships/slide" Target="/ppt/slides/slide5.xml" Id="R36903380be6e4903" /><Relationship Type="http://schemas.openxmlformats.org/officeDocument/2006/relationships/slide" Target="/ppt/slides/slide6.xml" Id="Rf3d8a282e44649a7" /><Relationship Type="http://schemas.openxmlformats.org/officeDocument/2006/relationships/slide" Target="/ppt/slides/slide7.xml" Id="Rcfe2d914cae9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52af5f213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3642db8cc4b5a" /><Relationship Type="http://schemas.openxmlformats.org/officeDocument/2006/relationships/theme" Target="/ppt/slideMasters/theme/theme1.xml" Id="R8f815c19a318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3642db8cc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b81ff9b3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4b9e19d1647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f09fd6204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04b66fb4a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e7cba4fa6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374bf331a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9a36e936a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MERCURIUS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MERCURIUS INVEST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35 402 747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36 892 174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37 416 958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OVE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Lunde, Voldgata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92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979 291 345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