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e43c10993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657da892340f5"/>
  </p:sldMasterIdLst>
  <p:sldIdLst>
    <p:sldId xmlns:r="http://schemas.openxmlformats.org/officeDocument/2006/relationships" id="256" r:id="R130c7c8cc6944dd5"/>
    <p:sldId xmlns:r="http://schemas.openxmlformats.org/officeDocument/2006/relationships" id="257" r:id="Rfbdba9b24c2d4b58"/>
    <p:sldId xmlns:r="http://schemas.openxmlformats.org/officeDocument/2006/relationships" id="258" r:id="R5d4a05a7b2ce4f2f"/>
    <p:sldId xmlns:r="http://schemas.openxmlformats.org/officeDocument/2006/relationships" id="259" r:id="R09ecba3fda6c49ef"/>
    <p:sldId xmlns:r="http://schemas.openxmlformats.org/officeDocument/2006/relationships" id="260" r:id="R4bcbea604b4d4b77"/>
    <p:sldId xmlns:r="http://schemas.openxmlformats.org/officeDocument/2006/relationships" id="261" r:id="R297528a9714248fa"/>
    <p:sldId xmlns:r="http://schemas.openxmlformats.org/officeDocument/2006/relationships" id="262" r:id="R2c54598dff4a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657da892340f5" /><Relationship Type="http://schemas.openxmlformats.org/officeDocument/2006/relationships/slide" Target="/ppt/slides/slide1.xml" Id="R130c7c8cc6944dd5" /><Relationship Type="http://schemas.openxmlformats.org/officeDocument/2006/relationships/slide" Target="/ppt/slides/slide2.xml" Id="Rfbdba9b24c2d4b58" /><Relationship Type="http://schemas.openxmlformats.org/officeDocument/2006/relationships/slide" Target="/ppt/slides/slide3.xml" Id="R5d4a05a7b2ce4f2f" /><Relationship Type="http://schemas.openxmlformats.org/officeDocument/2006/relationships/slide" Target="/ppt/slides/slide4.xml" Id="R09ecba3fda6c49ef" /><Relationship Type="http://schemas.openxmlformats.org/officeDocument/2006/relationships/slide" Target="/ppt/slides/slide5.xml" Id="R4bcbea604b4d4b77" /><Relationship Type="http://schemas.openxmlformats.org/officeDocument/2006/relationships/slide" Target="/ppt/slides/slide6.xml" Id="R297528a9714248fa" /><Relationship Type="http://schemas.openxmlformats.org/officeDocument/2006/relationships/slide" Target="/ppt/slides/slide7.xml" Id="R2c54598dff4a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ad0288b0d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3d383a2604fc1" /><Relationship Type="http://schemas.openxmlformats.org/officeDocument/2006/relationships/theme" Target="/ppt/slideMasters/theme/theme1.xml" Id="R85a68b9e37c8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3d383a260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335cf94e1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1bc38ebb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52530d855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49307316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7e65ad7e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49a7d5a774d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c1fbb2b4348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