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2618b333dd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079328a8d4ac6"/>
  </p:sldMasterIdLst>
  <p:sldIdLst>
    <p:sldId xmlns:r="http://schemas.openxmlformats.org/officeDocument/2006/relationships" id="256" r:id="R9dbbe6730f84462a"/>
    <p:sldId xmlns:r="http://schemas.openxmlformats.org/officeDocument/2006/relationships" id="257" r:id="R1377fe90d891410c"/>
    <p:sldId xmlns:r="http://schemas.openxmlformats.org/officeDocument/2006/relationships" id="258" r:id="Re4e0d208f2cd407b"/>
    <p:sldId xmlns:r="http://schemas.openxmlformats.org/officeDocument/2006/relationships" id="259" r:id="Refa1886baaf04c9f"/>
    <p:sldId xmlns:r="http://schemas.openxmlformats.org/officeDocument/2006/relationships" id="260" r:id="Rb3cc4e9177484da3"/>
    <p:sldId xmlns:r="http://schemas.openxmlformats.org/officeDocument/2006/relationships" id="261" r:id="Rfc9385d4df4a4834"/>
    <p:sldId xmlns:r="http://schemas.openxmlformats.org/officeDocument/2006/relationships" id="262" r:id="Rf874929d9944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079328a8d4ac6" /><Relationship Type="http://schemas.openxmlformats.org/officeDocument/2006/relationships/slide" Target="/ppt/slides/slide1.xml" Id="R9dbbe6730f84462a" /><Relationship Type="http://schemas.openxmlformats.org/officeDocument/2006/relationships/slide" Target="/ppt/slides/slide2.xml" Id="R1377fe90d891410c" /><Relationship Type="http://schemas.openxmlformats.org/officeDocument/2006/relationships/slide" Target="/ppt/slides/slide3.xml" Id="Re4e0d208f2cd407b" /><Relationship Type="http://schemas.openxmlformats.org/officeDocument/2006/relationships/slide" Target="/ppt/slides/slide4.xml" Id="Refa1886baaf04c9f" /><Relationship Type="http://schemas.openxmlformats.org/officeDocument/2006/relationships/slide" Target="/ppt/slides/slide5.xml" Id="Rb3cc4e9177484da3" /><Relationship Type="http://schemas.openxmlformats.org/officeDocument/2006/relationships/slide" Target="/ppt/slides/slide6.xml" Id="Rfc9385d4df4a4834" /><Relationship Type="http://schemas.openxmlformats.org/officeDocument/2006/relationships/slide" Target="/ppt/slides/slide7.xml" Id="Rf874929d9944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427f48c9c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21a714d104e9a" /><Relationship Type="http://schemas.openxmlformats.org/officeDocument/2006/relationships/theme" Target="/ppt/slideMasters/theme/theme1.xml" Id="R966681a54568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21a714d10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053bcad5346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1ab541224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ed539faf4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94f5fe87d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af9edfd0d41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ec1fe823c47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93f3f217a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ELEKTRO-TERM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ELEKTRO-TERM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49 925 627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3 064 237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11 057 848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23 820 852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ODDEN AB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 1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BKS SIRE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 HARALD LANGELAND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ELEKTRO-TERM AS</a:t>
            </a:r>
          </a:p>
        </p:txBody>
      </p:sp>
    </p:spTree>
  </p:cSld>
  <p:clrMapOvr>
    <a:masterClrMapping xmlns:a="http://schemas.openxmlformats.org/drawingml/2006/main"/>
  </p:clrMapOvr>
</p:sld>
</file>