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6229af450d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d6ebf678f34af7"/>
  </p:sldMasterIdLst>
  <p:sldIdLst>
    <p:sldId xmlns:r="http://schemas.openxmlformats.org/officeDocument/2006/relationships" id="256" r:id="R5dda3e7c9cc24985"/>
    <p:sldId xmlns:r="http://schemas.openxmlformats.org/officeDocument/2006/relationships" id="257" r:id="Rc6b1b29a0a8a42d7"/>
    <p:sldId xmlns:r="http://schemas.openxmlformats.org/officeDocument/2006/relationships" id="258" r:id="Ra141d4c027b84743"/>
    <p:sldId xmlns:r="http://schemas.openxmlformats.org/officeDocument/2006/relationships" id="259" r:id="R6f504d0810e94e2e"/>
    <p:sldId xmlns:r="http://schemas.openxmlformats.org/officeDocument/2006/relationships" id="260" r:id="R7ab1976f5dad44c8"/>
    <p:sldId xmlns:r="http://schemas.openxmlformats.org/officeDocument/2006/relationships" id="261" r:id="R073a55146ae046e4"/>
    <p:sldId xmlns:r="http://schemas.openxmlformats.org/officeDocument/2006/relationships" id="262" r:id="Ra4d0c810eaff46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6ebf678f34af7" /><Relationship Type="http://schemas.openxmlformats.org/officeDocument/2006/relationships/slide" Target="/ppt/slides/slide1.xml" Id="R5dda3e7c9cc24985" /><Relationship Type="http://schemas.openxmlformats.org/officeDocument/2006/relationships/slide" Target="/ppt/slides/slide2.xml" Id="Rc6b1b29a0a8a42d7" /><Relationship Type="http://schemas.openxmlformats.org/officeDocument/2006/relationships/slide" Target="/ppt/slides/slide3.xml" Id="Ra141d4c027b84743" /><Relationship Type="http://schemas.openxmlformats.org/officeDocument/2006/relationships/slide" Target="/ppt/slides/slide4.xml" Id="R6f504d0810e94e2e" /><Relationship Type="http://schemas.openxmlformats.org/officeDocument/2006/relationships/slide" Target="/ppt/slides/slide5.xml" Id="R7ab1976f5dad44c8" /><Relationship Type="http://schemas.openxmlformats.org/officeDocument/2006/relationships/slide" Target="/ppt/slides/slide6.xml" Id="R073a55146ae046e4" /><Relationship Type="http://schemas.openxmlformats.org/officeDocument/2006/relationships/slide" Target="/ppt/slides/slide7.xml" Id="Ra4d0c810eaff46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2360918934c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8969a52f54de0" /><Relationship Type="http://schemas.openxmlformats.org/officeDocument/2006/relationships/theme" Target="/ppt/slideMasters/theme/theme1.xml" Id="R8e5a1ebcb05744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a8969a52f54d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70fd8993747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a2b5c4d1e48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a7810bc0745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8b0dffb854d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ab088eb914d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09bd146ba4b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c75694a7546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