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74e3cf019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a75e940ff24c11"/>
  </p:sldMasterIdLst>
  <p:sldIdLst>
    <p:sldId xmlns:r="http://schemas.openxmlformats.org/officeDocument/2006/relationships" id="256" r:id="Rd1ec06aa4f93496e"/>
    <p:sldId xmlns:r="http://schemas.openxmlformats.org/officeDocument/2006/relationships" id="257" r:id="Re737d31747bd44fb"/>
    <p:sldId xmlns:r="http://schemas.openxmlformats.org/officeDocument/2006/relationships" id="258" r:id="R6e086ba4b0fd436a"/>
    <p:sldId xmlns:r="http://schemas.openxmlformats.org/officeDocument/2006/relationships" id="259" r:id="R51b119a925c84d77"/>
    <p:sldId xmlns:r="http://schemas.openxmlformats.org/officeDocument/2006/relationships" id="260" r:id="R4c124a3b0e584a30"/>
    <p:sldId xmlns:r="http://schemas.openxmlformats.org/officeDocument/2006/relationships" id="261" r:id="R77b206df4c124b78"/>
    <p:sldId xmlns:r="http://schemas.openxmlformats.org/officeDocument/2006/relationships" id="262" r:id="Rac6637245d7c4d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75e940ff24c11" /><Relationship Type="http://schemas.openxmlformats.org/officeDocument/2006/relationships/slide" Target="/ppt/slides/slide1.xml" Id="Rd1ec06aa4f93496e" /><Relationship Type="http://schemas.openxmlformats.org/officeDocument/2006/relationships/slide" Target="/ppt/slides/slide2.xml" Id="Re737d31747bd44fb" /><Relationship Type="http://schemas.openxmlformats.org/officeDocument/2006/relationships/slide" Target="/ppt/slides/slide3.xml" Id="R6e086ba4b0fd436a" /><Relationship Type="http://schemas.openxmlformats.org/officeDocument/2006/relationships/slide" Target="/ppt/slides/slide4.xml" Id="R51b119a925c84d77" /><Relationship Type="http://schemas.openxmlformats.org/officeDocument/2006/relationships/slide" Target="/ppt/slides/slide5.xml" Id="R4c124a3b0e584a30" /><Relationship Type="http://schemas.openxmlformats.org/officeDocument/2006/relationships/slide" Target="/ppt/slides/slide6.xml" Id="R77b206df4c124b78" /><Relationship Type="http://schemas.openxmlformats.org/officeDocument/2006/relationships/slide" Target="/ppt/slides/slide7.xml" Id="Rac6637245d7c4d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fa6665001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423dd63424f55" /><Relationship Type="http://schemas.openxmlformats.org/officeDocument/2006/relationships/theme" Target="/ppt/slideMasters/theme/theme1.xml" Id="Rb6e4ba4d4b24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6423dd63424f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78270718a47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1de508579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7bfd175eb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36fff5213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6c2cb84da4f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4843acea148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f8eb624ca46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BARRUS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BARRUS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BARRUS CAPITAL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BARRUS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BARRUS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BARRUS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159 274 420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135 901 653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132 658 419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901 986 185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1 113 025 412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BARRUS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PRICAP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SEVIRA INVEST 1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BARRUS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Andøyfaret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78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979 278 608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BARRUS CAPITAL AS</a:t>
            </a:r>
          </a:p>
        </p:txBody>
      </p:sp>
    </p:spTree>
  </p:cSld>
  <p:clrMapOvr>
    <a:masterClrMapping xmlns:a="http://schemas.openxmlformats.org/drawingml/2006/main"/>
  </p:clrMapOvr>
</p:sld>
</file>