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d273d557a84d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cd39313dc54a93"/>
  </p:sldMasterIdLst>
  <p:sldIdLst>
    <p:sldId xmlns:r="http://schemas.openxmlformats.org/officeDocument/2006/relationships" id="256" r:id="Rf4c0fedebd8c4ac6"/>
    <p:sldId xmlns:r="http://schemas.openxmlformats.org/officeDocument/2006/relationships" id="257" r:id="Ra84f7079a4bc41cf"/>
    <p:sldId xmlns:r="http://schemas.openxmlformats.org/officeDocument/2006/relationships" id="258" r:id="Rc40fcc2144de4d13"/>
    <p:sldId xmlns:r="http://schemas.openxmlformats.org/officeDocument/2006/relationships" id="259" r:id="Rb3b4c1c3a7274e16"/>
    <p:sldId xmlns:r="http://schemas.openxmlformats.org/officeDocument/2006/relationships" id="260" r:id="R73cdb254259b40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cd39313dc54a93" /><Relationship Type="http://schemas.openxmlformats.org/officeDocument/2006/relationships/slide" Target="/ppt/slides/slide1.xml" Id="Rf4c0fedebd8c4ac6" /><Relationship Type="http://schemas.openxmlformats.org/officeDocument/2006/relationships/slide" Target="/ppt/slides/slide2.xml" Id="Ra84f7079a4bc41cf" /><Relationship Type="http://schemas.openxmlformats.org/officeDocument/2006/relationships/slide" Target="/ppt/slides/slide3.xml" Id="Rc40fcc2144de4d13" /><Relationship Type="http://schemas.openxmlformats.org/officeDocument/2006/relationships/slide" Target="/ppt/slides/slide4.xml" Id="Rb3b4c1c3a7274e16" /><Relationship Type="http://schemas.openxmlformats.org/officeDocument/2006/relationships/slide" Target="/ppt/slides/slide5.xml" Id="R73cdb254259b40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0760349faa43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10d17b898a448c" /><Relationship Type="http://schemas.openxmlformats.org/officeDocument/2006/relationships/theme" Target="/ppt/slideMasters/theme/theme1.xml" Id="Red7873a1ed3c44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10d17b898a44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c47201bcc4b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d14bc85e543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6e3276e914c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741a5cc0042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00ea342174d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ALPHA PROPERTY LTD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PROPERTY LTD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ALPHA PROPERTY LTD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PROPERTY LTD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PROPERTY LTD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PROPERTY LTD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979 183 291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PROPERTY LTD</a:t>
            </a:r>
          </a:p>
        </p:txBody>
      </p:sp>
    </p:spTree>
  </p:cSld>
  <p:clrMapOvr>
    <a:masterClrMapping xmlns:a="http://schemas.openxmlformats.org/drawingml/2006/main"/>
  </p:clrMapOvr>
</p:sld>
</file>