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51d283617645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07e9a7ee848b0"/>
  </p:sldMasterIdLst>
  <p:sldIdLst>
    <p:sldId xmlns:r="http://schemas.openxmlformats.org/officeDocument/2006/relationships" id="256" r:id="R1a6591cf03cd4048"/>
    <p:sldId xmlns:r="http://schemas.openxmlformats.org/officeDocument/2006/relationships" id="257" r:id="R2a754d279c024842"/>
    <p:sldId xmlns:r="http://schemas.openxmlformats.org/officeDocument/2006/relationships" id="258" r:id="R58d9a3aca8c1496e"/>
    <p:sldId xmlns:r="http://schemas.openxmlformats.org/officeDocument/2006/relationships" id="259" r:id="Rfcbeb3a8ad444ae3"/>
    <p:sldId xmlns:r="http://schemas.openxmlformats.org/officeDocument/2006/relationships" id="260" r:id="R8d52c5e1def746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07e9a7ee848b0" /><Relationship Type="http://schemas.openxmlformats.org/officeDocument/2006/relationships/slide" Target="/ppt/slides/slide1.xml" Id="R1a6591cf03cd4048" /><Relationship Type="http://schemas.openxmlformats.org/officeDocument/2006/relationships/slide" Target="/ppt/slides/slide2.xml" Id="R2a754d279c024842" /><Relationship Type="http://schemas.openxmlformats.org/officeDocument/2006/relationships/slide" Target="/ppt/slides/slide3.xml" Id="R58d9a3aca8c1496e" /><Relationship Type="http://schemas.openxmlformats.org/officeDocument/2006/relationships/slide" Target="/ppt/slides/slide4.xml" Id="Rfcbeb3a8ad444ae3" /><Relationship Type="http://schemas.openxmlformats.org/officeDocument/2006/relationships/slide" Target="/ppt/slides/slide5.xml" Id="R8d52c5e1def746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2c95b9955849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1700602f945c4" /><Relationship Type="http://schemas.openxmlformats.org/officeDocument/2006/relationships/theme" Target="/ppt/slideMasters/theme/theme1.xml" Id="R1d5dfdbb515f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31700602f945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6850a3e4e42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907ed07f842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75371f7a5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9c932568941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6976f934f4c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PELESERVICE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979 181 728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PELESERVICE AS</a:t>
            </a:r>
          </a:p>
        </p:txBody>
      </p:sp>
    </p:spTree>
  </p:cSld>
  <p:clrMapOvr>
    <a:masterClrMapping xmlns:a="http://schemas.openxmlformats.org/drawingml/2006/main"/>
  </p:clrMapOvr>
</p:sld>
</file>