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e04dde70e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573340a88c4ea6"/>
  </p:sldMasterIdLst>
  <p:sldIdLst>
    <p:sldId xmlns:r="http://schemas.openxmlformats.org/officeDocument/2006/relationships" id="256" r:id="R3a004e32d62f4e6f"/>
    <p:sldId xmlns:r="http://schemas.openxmlformats.org/officeDocument/2006/relationships" id="257" r:id="R799b64f12cb14c27"/>
    <p:sldId xmlns:r="http://schemas.openxmlformats.org/officeDocument/2006/relationships" id="258" r:id="Rbf0a0f2942964f37"/>
    <p:sldId xmlns:r="http://schemas.openxmlformats.org/officeDocument/2006/relationships" id="259" r:id="R51ff53b71a534fa7"/>
    <p:sldId xmlns:r="http://schemas.openxmlformats.org/officeDocument/2006/relationships" id="260" r:id="Rfff72737ccc641f3"/>
    <p:sldId xmlns:r="http://schemas.openxmlformats.org/officeDocument/2006/relationships" id="261" r:id="R5672d5eaef264183"/>
    <p:sldId xmlns:r="http://schemas.openxmlformats.org/officeDocument/2006/relationships" id="262" r:id="Rc375d8d4384646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73340a88c4ea6" /><Relationship Type="http://schemas.openxmlformats.org/officeDocument/2006/relationships/slide" Target="/ppt/slides/slide1.xml" Id="R3a004e32d62f4e6f" /><Relationship Type="http://schemas.openxmlformats.org/officeDocument/2006/relationships/slide" Target="/ppt/slides/slide2.xml" Id="R799b64f12cb14c27" /><Relationship Type="http://schemas.openxmlformats.org/officeDocument/2006/relationships/slide" Target="/ppt/slides/slide3.xml" Id="Rbf0a0f2942964f37" /><Relationship Type="http://schemas.openxmlformats.org/officeDocument/2006/relationships/slide" Target="/ppt/slides/slide4.xml" Id="R51ff53b71a534fa7" /><Relationship Type="http://schemas.openxmlformats.org/officeDocument/2006/relationships/slide" Target="/ppt/slides/slide5.xml" Id="Rfff72737ccc641f3" /><Relationship Type="http://schemas.openxmlformats.org/officeDocument/2006/relationships/slide" Target="/ppt/slides/slide6.xml" Id="R5672d5eaef264183" /><Relationship Type="http://schemas.openxmlformats.org/officeDocument/2006/relationships/slide" Target="/ppt/slides/slide7.xml" Id="Rc375d8d4384646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1de175586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ce2d49cb54bff" /><Relationship Type="http://schemas.openxmlformats.org/officeDocument/2006/relationships/theme" Target="/ppt/slideMasters/theme/theme1.xml" Id="R5bef7f9a06a0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ce2d49cb54b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519092e36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91cb5fc34d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7b0f43b69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36b727ce3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c08431cdb4e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3cfefb1d6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36633c21f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VRENGEN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VRENGEN MARITIME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77 094 087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1 814 024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33 127 832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FÆRDER MARITIME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Ferjeodden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30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979 178 182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VRENGEN MARITIME AS</a:t>
            </a:r>
          </a:p>
        </p:txBody>
      </p:sp>
    </p:spTree>
  </p:cSld>
  <p:clrMapOvr>
    <a:masterClrMapping xmlns:a="http://schemas.openxmlformats.org/drawingml/2006/main"/>
  </p:clrMapOvr>
</p:sld>
</file>