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52a3739961b4f2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7f38b46285349bd"/>
  </p:sldMasterIdLst>
  <p:sldIdLst>
    <p:sldId xmlns:r="http://schemas.openxmlformats.org/officeDocument/2006/relationships" id="256" r:id="Re3916182163b4ad9"/>
    <p:sldId xmlns:r="http://schemas.openxmlformats.org/officeDocument/2006/relationships" id="257" r:id="R1191329ded674f18"/>
    <p:sldId xmlns:r="http://schemas.openxmlformats.org/officeDocument/2006/relationships" id="258" r:id="R8e12be4412484951"/>
    <p:sldId xmlns:r="http://schemas.openxmlformats.org/officeDocument/2006/relationships" id="259" r:id="R71cb67d264f94de9"/>
    <p:sldId xmlns:r="http://schemas.openxmlformats.org/officeDocument/2006/relationships" id="260" r:id="Rd5e27e2f27984ac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7f38b46285349bd" /><Relationship Type="http://schemas.openxmlformats.org/officeDocument/2006/relationships/slide" Target="/ppt/slides/slide1.xml" Id="Re3916182163b4ad9" /><Relationship Type="http://schemas.openxmlformats.org/officeDocument/2006/relationships/slide" Target="/ppt/slides/slide2.xml" Id="R1191329ded674f18" /><Relationship Type="http://schemas.openxmlformats.org/officeDocument/2006/relationships/slide" Target="/ppt/slides/slide3.xml" Id="R8e12be4412484951" /><Relationship Type="http://schemas.openxmlformats.org/officeDocument/2006/relationships/slide" Target="/ppt/slides/slide4.xml" Id="R71cb67d264f94de9" /><Relationship Type="http://schemas.openxmlformats.org/officeDocument/2006/relationships/slide" Target="/ppt/slides/slide5.xml" Id="Rd5e27e2f27984ac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012bc47a9474f2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b9c91b098f473b" /><Relationship Type="http://schemas.openxmlformats.org/officeDocument/2006/relationships/theme" Target="/ppt/slideMasters/theme/theme1.xml" Id="Rb5e0d6064d1a4c1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6b9c91b098f473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49ccb66b7243b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07ba119f8a4b1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d8101f17ba4bf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cfd48bec25466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be9909508d424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HAUGESUND BILSENTER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HAUGESUND BILSENTER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HAUGESUND BILSENTER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HAUGESUND BILSENTER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HAUGESUND BILSENTER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HAUGESUND BILSENTER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979 178 174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HAUGESUND BILSENTER AS</a:t>
            </a:r>
          </a:p>
        </p:txBody>
      </p:sp>
    </p:spTree>
  </p:cSld>
  <p:clrMapOvr>
    <a:masterClrMapping xmlns:a="http://schemas.openxmlformats.org/drawingml/2006/main"/>
  </p:clrMapOvr>
</p:sld>
</file>