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5ddaa7beb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b73dcafd24403"/>
  </p:sldMasterIdLst>
  <p:sldIdLst>
    <p:sldId xmlns:r="http://schemas.openxmlformats.org/officeDocument/2006/relationships" id="256" r:id="Rb30fff8b369644de"/>
    <p:sldId xmlns:r="http://schemas.openxmlformats.org/officeDocument/2006/relationships" id="257" r:id="R2058422057604bb2"/>
    <p:sldId xmlns:r="http://schemas.openxmlformats.org/officeDocument/2006/relationships" id="258" r:id="R5f796bf9827d4702"/>
    <p:sldId xmlns:r="http://schemas.openxmlformats.org/officeDocument/2006/relationships" id="259" r:id="R573a157ddbb54727"/>
    <p:sldId xmlns:r="http://schemas.openxmlformats.org/officeDocument/2006/relationships" id="260" r:id="Rc8a7856e90944b2c"/>
    <p:sldId xmlns:r="http://schemas.openxmlformats.org/officeDocument/2006/relationships" id="261" r:id="R0edd4635e97f4ace"/>
    <p:sldId xmlns:r="http://schemas.openxmlformats.org/officeDocument/2006/relationships" id="262" r:id="Rb0d0a98ca12f41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b73dcafd24403" /><Relationship Type="http://schemas.openxmlformats.org/officeDocument/2006/relationships/slide" Target="/ppt/slides/slide1.xml" Id="Rb30fff8b369644de" /><Relationship Type="http://schemas.openxmlformats.org/officeDocument/2006/relationships/slide" Target="/ppt/slides/slide2.xml" Id="R2058422057604bb2" /><Relationship Type="http://schemas.openxmlformats.org/officeDocument/2006/relationships/slide" Target="/ppt/slides/slide3.xml" Id="R5f796bf9827d4702" /><Relationship Type="http://schemas.openxmlformats.org/officeDocument/2006/relationships/slide" Target="/ppt/slides/slide4.xml" Id="R573a157ddbb54727" /><Relationship Type="http://schemas.openxmlformats.org/officeDocument/2006/relationships/slide" Target="/ppt/slides/slide5.xml" Id="Rc8a7856e90944b2c" /><Relationship Type="http://schemas.openxmlformats.org/officeDocument/2006/relationships/slide" Target="/ppt/slides/slide6.xml" Id="R0edd4635e97f4ace" /><Relationship Type="http://schemas.openxmlformats.org/officeDocument/2006/relationships/slide" Target="/ppt/slides/slide7.xml" Id="Rb0d0a98ca12f41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e6f66393f46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a051b83a74abd" /><Relationship Type="http://schemas.openxmlformats.org/officeDocument/2006/relationships/theme" Target="/ppt/slideMasters/theme/theme1.xml" Id="R3b4c50454ba54d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a051b83a74a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1f1ada8bf49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abc47ec334f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58a80104146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25a0103614b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fbb69a578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ce6f3635144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f6a797fb4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VESTLANDSHUS SOGN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VESTLANDSHUS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VESTLANDSHUS SOGN AS ble etablert [år] og holder til i Kaupanger.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VESTLANDSHUS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VESTLANDSHUS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VESTLANDSHUS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24 905 573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444 592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4 800 310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12 400 476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VESTLANDSHUS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AS  –  63,0 %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 BUKHOLM AS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 ARE NYGAARD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VESTLANDSHUS SOGN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Skarpeteigvegen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6854 Kaupanger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67 33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post@vestlandshus-sogn.no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www.vestlandshus-sogn.no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979 152 272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VESTLANDSHUS SOGN AS</a:t>
            </a:r>
          </a:p>
        </p:txBody>
      </p:sp>
    </p:spTree>
  </p:cSld>
  <p:clrMapOvr>
    <a:masterClrMapping xmlns:a="http://schemas.openxmlformats.org/drawingml/2006/main"/>
  </p:clrMapOvr>
</p:sld>
</file>