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3cde58048174b4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68993ada7524d51"/>
  </p:sldMasterIdLst>
  <p:sldIdLst>
    <p:sldId xmlns:r="http://schemas.openxmlformats.org/officeDocument/2006/relationships" id="256" r:id="Ra0512d7edfbc48f6"/>
    <p:sldId xmlns:r="http://schemas.openxmlformats.org/officeDocument/2006/relationships" id="257" r:id="R9a79758c67864250"/>
    <p:sldId xmlns:r="http://schemas.openxmlformats.org/officeDocument/2006/relationships" id="258" r:id="R910beaebfb644a49"/>
    <p:sldId xmlns:r="http://schemas.openxmlformats.org/officeDocument/2006/relationships" id="259" r:id="R9ef703b649164a70"/>
    <p:sldId xmlns:r="http://schemas.openxmlformats.org/officeDocument/2006/relationships" id="260" r:id="Re9b332be260740e3"/>
    <p:sldId xmlns:r="http://schemas.openxmlformats.org/officeDocument/2006/relationships" id="261" r:id="Re3f020e9722442a5"/>
    <p:sldId xmlns:r="http://schemas.openxmlformats.org/officeDocument/2006/relationships" id="262" r:id="R5c176b09b35545f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68993ada7524d51" /><Relationship Type="http://schemas.openxmlformats.org/officeDocument/2006/relationships/slide" Target="/ppt/slides/slide1.xml" Id="Ra0512d7edfbc48f6" /><Relationship Type="http://schemas.openxmlformats.org/officeDocument/2006/relationships/slide" Target="/ppt/slides/slide2.xml" Id="R9a79758c67864250" /><Relationship Type="http://schemas.openxmlformats.org/officeDocument/2006/relationships/slide" Target="/ppt/slides/slide3.xml" Id="R910beaebfb644a49" /><Relationship Type="http://schemas.openxmlformats.org/officeDocument/2006/relationships/slide" Target="/ppt/slides/slide4.xml" Id="R9ef703b649164a70" /><Relationship Type="http://schemas.openxmlformats.org/officeDocument/2006/relationships/slide" Target="/ppt/slides/slide5.xml" Id="Re9b332be260740e3" /><Relationship Type="http://schemas.openxmlformats.org/officeDocument/2006/relationships/slide" Target="/ppt/slides/slide6.xml" Id="Re3f020e9722442a5" /><Relationship Type="http://schemas.openxmlformats.org/officeDocument/2006/relationships/slide" Target="/ppt/slides/slide7.xml" Id="R5c176b09b35545f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60756f9b8544c4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e491cfe29e46c9" /><Relationship Type="http://schemas.openxmlformats.org/officeDocument/2006/relationships/theme" Target="/ppt/slideMasters/theme/theme1.xml" Id="R21b03b04d8a2466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de491cfe29e46c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ed859fc4b44d5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4af24b51e94d5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625f8c41b440f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8ecfd683c0498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adcc452ab14f6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36056be5ef422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2f5c39fb1041f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DESIGN MAGIC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DESIGN MAGIC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DESIGN MAGIC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DESIGN MAGIC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DESIGN MAGIC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DESIGN MAGIC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−225 745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2 232 298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14 224 429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14 295 364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DESIGN MAGIC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SLETTINGDALEN ARILD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DESIGN MAGIC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Helgerødveien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3228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post@designmagic.no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www.designmagic.no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979 110 928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DESIGN MAGIC AS</a:t>
            </a:r>
          </a:p>
        </p:txBody>
      </p:sp>
    </p:spTree>
  </p:cSld>
  <p:clrMapOvr>
    <a:masterClrMapping xmlns:a="http://schemas.openxmlformats.org/drawingml/2006/main"/>
  </p:clrMapOvr>
</p:sld>
</file>