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0f0491523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6ad03850344da"/>
  </p:sldMasterIdLst>
  <p:sldIdLst>
    <p:sldId xmlns:r="http://schemas.openxmlformats.org/officeDocument/2006/relationships" id="256" r:id="R7e12a99d4327498f"/>
    <p:sldId xmlns:r="http://schemas.openxmlformats.org/officeDocument/2006/relationships" id="257" r:id="Rc9cb082e80764d9c"/>
    <p:sldId xmlns:r="http://schemas.openxmlformats.org/officeDocument/2006/relationships" id="258" r:id="Ra926c8d061cd4fb4"/>
    <p:sldId xmlns:r="http://schemas.openxmlformats.org/officeDocument/2006/relationships" id="259" r:id="R1f9262bbd6014949"/>
    <p:sldId xmlns:r="http://schemas.openxmlformats.org/officeDocument/2006/relationships" id="260" r:id="R18b649ded3564227"/>
    <p:sldId xmlns:r="http://schemas.openxmlformats.org/officeDocument/2006/relationships" id="261" r:id="R3d1f8af1052a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6ad03850344da" /><Relationship Type="http://schemas.openxmlformats.org/officeDocument/2006/relationships/slide" Target="/ppt/slides/slide1.xml" Id="R7e12a99d4327498f" /><Relationship Type="http://schemas.openxmlformats.org/officeDocument/2006/relationships/slide" Target="/ppt/slides/slide2.xml" Id="Rc9cb082e80764d9c" /><Relationship Type="http://schemas.openxmlformats.org/officeDocument/2006/relationships/slide" Target="/ppt/slides/slide3.xml" Id="Ra926c8d061cd4fb4" /><Relationship Type="http://schemas.openxmlformats.org/officeDocument/2006/relationships/slide" Target="/ppt/slides/slide4.xml" Id="R1f9262bbd6014949" /><Relationship Type="http://schemas.openxmlformats.org/officeDocument/2006/relationships/slide" Target="/ppt/slides/slide5.xml" Id="R18b649ded3564227" /><Relationship Type="http://schemas.openxmlformats.org/officeDocument/2006/relationships/slide" Target="/ppt/slides/slide6.xml" Id="R3d1f8af1052a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03d3d60bc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1b05a58104057" /><Relationship Type="http://schemas.openxmlformats.org/officeDocument/2006/relationships/theme" Target="/ppt/slideMasters/theme/theme1.xml" Id="Rbe982e25c750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1b05a5810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c0f5c000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8fcda32c0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aac7b703e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dd1017c55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c30171621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6fa2c5f3f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DESIGN MAGIC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Helgerødveien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post@designmagic.no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www.designmagic.no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979 110 928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