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10c087f1f45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517650c1ae499b"/>
  </p:sldMasterIdLst>
  <p:sldIdLst>
    <p:sldId xmlns:r="http://schemas.openxmlformats.org/officeDocument/2006/relationships" id="256" r:id="Rbc616bd289124b44"/>
    <p:sldId xmlns:r="http://schemas.openxmlformats.org/officeDocument/2006/relationships" id="257" r:id="R32b9e0006c1f4d28"/>
    <p:sldId xmlns:r="http://schemas.openxmlformats.org/officeDocument/2006/relationships" id="258" r:id="R106e6b1a01804794"/>
    <p:sldId xmlns:r="http://schemas.openxmlformats.org/officeDocument/2006/relationships" id="259" r:id="Rb95fdb8a33914bc3"/>
    <p:sldId xmlns:r="http://schemas.openxmlformats.org/officeDocument/2006/relationships" id="260" r:id="R9f19740fd4f6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17650c1ae499b" /><Relationship Type="http://schemas.openxmlformats.org/officeDocument/2006/relationships/slide" Target="/ppt/slides/slide1.xml" Id="Rbc616bd289124b44" /><Relationship Type="http://schemas.openxmlformats.org/officeDocument/2006/relationships/slide" Target="/ppt/slides/slide2.xml" Id="R32b9e0006c1f4d28" /><Relationship Type="http://schemas.openxmlformats.org/officeDocument/2006/relationships/slide" Target="/ppt/slides/slide3.xml" Id="R106e6b1a01804794" /><Relationship Type="http://schemas.openxmlformats.org/officeDocument/2006/relationships/slide" Target="/ppt/slides/slide4.xml" Id="Rb95fdb8a33914bc3" /><Relationship Type="http://schemas.openxmlformats.org/officeDocument/2006/relationships/slide" Target="/ppt/slides/slide5.xml" Id="R9f19740fd4f6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24858f818147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c1eaa93e9437d" /><Relationship Type="http://schemas.openxmlformats.org/officeDocument/2006/relationships/theme" Target="/ppt/slideMasters/theme/theme1.xml" Id="R74a4cf2429a54c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ac1eaa93e943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10c5ca6f545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c4e45c30643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78f35fe1b44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33854e1e840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8223c533343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DUVAL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DUVAL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DUVAL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DUVAL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DUVAL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DUVAL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978 711 073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DUVAL EIENDOM AS</a:t>
            </a:r>
          </a:p>
        </p:txBody>
      </p:sp>
    </p:spTree>
  </p:cSld>
  <p:clrMapOvr>
    <a:masterClrMapping xmlns:a="http://schemas.openxmlformats.org/drawingml/2006/main"/>
  </p:clrMapOvr>
</p:sld>
</file>