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989e4f41f948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9639b88524ef1"/>
  </p:sldMasterIdLst>
  <p:sldIdLst>
    <p:sldId xmlns:r="http://schemas.openxmlformats.org/officeDocument/2006/relationships" id="256" r:id="R568f8ff8707348ff"/>
    <p:sldId xmlns:r="http://schemas.openxmlformats.org/officeDocument/2006/relationships" id="257" r:id="R93aff4b8e5e64b2a"/>
    <p:sldId xmlns:r="http://schemas.openxmlformats.org/officeDocument/2006/relationships" id="258" r:id="R714c152f075b4072"/>
    <p:sldId xmlns:r="http://schemas.openxmlformats.org/officeDocument/2006/relationships" id="259" r:id="Rfdf8ced507954e6e"/>
    <p:sldId xmlns:r="http://schemas.openxmlformats.org/officeDocument/2006/relationships" id="260" r:id="R5ab014d9733348c3"/>
    <p:sldId xmlns:r="http://schemas.openxmlformats.org/officeDocument/2006/relationships" id="261" r:id="Ra0737b54576e4115"/>
    <p:sldId xmlns:r="http://schemas.openxmlformats.org/officeDocument/2006/relationships" id="262" r:id="R9c56b9e25227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9639b88524ef1" /><Relationship Type="http://schemas.openxmlformats.org/officeDocument/2006/relationships/slide" Target="/ppt/slides/slide1.xml" Id="R568f8ff8707348ff" /><Relationship Type="http://schemas.openxmlformats.org/officeDocument/2006/relationships/slide" Target="/ppt/slides/slide2.xml" Id="R93aff4b8e5e64b2a" /><Relationship Type="http://schemas.openxmlformats.org/officeDocument/2006/relationships/slide" Target="/ppt/slides/slide3.xml" Id="R714c152f075b4072" /><Relationship Type="http://schemas.openxmlformats.org/officeDocument/2006/relationships/slide" Target="/ppt/slides/slide4.xml" Id="Rfdf8ced507954e6e" /><Relationship Type="http://schemas.openxmlformats.org/officeDocument/2006/relationships/slide" Target="/ppt/slides/slide5.xml" Id="R5ab014d9733348c3" /><Relationship Type="http://schemas.openxmlformats.org/officeDocument/2006/relationships/slide" Target="/ppt/slides/slide6.xml" Id="Ra0737b54576e4115" /><Relationship Type="http://schemas.openxmlformats.org/officeDocument/2006/relationships/slide" Target="/ppt/slides/slide7.xml" Id="R9c56b9e25227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c42a1673c43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2e2d56c084397" /><Relationship Type="http://schemas.openxmlformats.org/officeDocument/2006/relationships/theme" Target="/ppt/slideMasters/theme/theme1.xml" Id="R3b37998d69ec47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2e2d56c08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0aaf112b544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c2106b3c4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8a9c8a859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806f739e641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7d8f4170548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739b2677247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5ed907add4c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EIDE BYGGSERVICE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BYGGSERVICE EIENDOM AS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5 536 402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EGON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TERJE ENDRE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SKARET MAGNE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978 700 330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